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saveSubsetFonts="1">
  <p:sldMasterIdLst>
    <p:sldMasterId id="2147483648" r:id="rId1"/>
    <p:sldMasterId id="2147483651" r:id="rId2"/>
  </p:sldMasterIdLst>
  <p:notesMasterIdLst>
    <p:notesMasterId r:id="rId48"/>
  </p:notesMasterIdLst>
  <p:sldIdLst>
    <p:sldId id="486" r:id="rId3"/>
    <p:sldId id="259" r:id="rId4"/>
    <p:sldId id="438" r:id="rId5"/>
    <p:sldId id="441" r:id="rId6"/>
    <p:sldId id="440" r:id="rId7"/>
    <p:sldId id="422" r:id="rId8"/>
    <p:sldId id="499" r:id="rId9"/>
    <p:sldId id="500" r:id="rId10"/>
    <p:sldId id="501" r:id="rId11"/>
    <p:sldId id="502" r:id="rId12"/>
    <p:sldId id="503" r:id="rId13"/>
    <p:sldId id="504" r:id="rId14"/>
    <p:sldId id="505" r:id="rId15"/>
    <p:sldId id="506" r:id="rId16"/>
    <p:sldId id="507" r:id="rId17"/>
    <p:sldId id="508" r:id="rId18"/>
    <p:sldId id="509" r:id="rId19"/>
    <p:sldId id="510" r:id="rId20"/>
    <p:sldId id="511" r:id="rId21"/>
    <p:sldId id="512" r:id="rId22"/>
    <p:sldId id="513" r:id="rId23"/>
    <p:sldId id="514" r:id="rId24"/>
    <p:sldId id="515" r:id="rId25"/>
    <p:sldId id="516" r:id="rId26"/>
    <p:sldId id="518" r:id="rId27"/>
    <p:sldId id="517" r:id="rId28"/>
    <p:sldId id="519" r:id="rId29"/>
    <p:sldId id="520" r:id="rId30"/>
    <p:sldId id="521" r:id="rId31"/>
    <p:sldId id="522" r:id="rId32"/>
    <p:sldId id="523" r:id="rId33"/>
    <p:sldId id="524" r:id="rId34"/>
    <p:sldId id="525" r:id="rId35"/>
    <p:sldId id="526" r:id="rId36"/>
    <p:sldId id="527" r:id="rId37"/>
    <p:sldId id="528" r:id="rId38"/>
    <p:sldId id="529" r:id="rId39"/>
    <p:sldId id="530" r:id="rId40"/>
    <p:sldId id="531" r:id="rId41"/>
    <p:sldId id="532" r:id="rId42"/>
    <p:sldId id="533" r:id="rId43"/>
    <p:sldId id="534" r:id="rId44"/>
    <p:sldId id="535" r:id="rId45"/>
    <p:sldId id="536" r:id="rId46"/>
    <p:sldId id="494" r:id="rId47"/>
  </p:sldIdLst>
  <p:sldSz cx="9144000" cy="6858000" type="screen4x3"/>
  <p:notesSz cx="6858000" cy="9144000"/>
  <p:embeddedFontLst>
    <p:embeddedFont>
      <p:font typeface="黑体" pitchFamily="49" charset="-122"/>
      <p:regular r:id="rId49"/>
    </p:embeddedFont>
    <p:embeddedFont>
      <p:font typeface="Calibri" pitchFamily="34" charset="0"/>
      <p:regular r:id="rId50"/>
      <p:bold r:id="rId51"/>
      <p:italic r:id="rId52"/>
      <p:boldItalic r:id="rId53"/>
    </p:embeddedFont>
    <p:embeddedFont>
      <p:font typeface="微软雅黑" pitchFamily="34" charset="-122"/>
      <p:regular r:id="rId54"/>
      <p:bold r:id="rId55"/>
    </p:embeddedFont>
    <p:embeddedFont>
      <p:font typeface="华文楷体" pitchFamily="2" charset="-122"/>
      <p:regular r:id="rId56"/>
    </p:embeddedFont>
    <p:embeddedFont>
      <p:font typeface="华文细黑" pitchFamily="2" charset="-122"/>
      <p:regular r:id="rId57"/>
    </p:embeddedFont>
  </p:embeddedFontLst>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3786B"/>
    <a:srgbClr val="954605"/>
    <a:srgbClr val="83F1FD"/>
    <a:srgbClr val="3AA808"/>
    <a:srgbClr val="2B08DC"/>
    <a:srgbClr val="0066FF"/>
    <a:srgbClr val="00FF00"/>
    <a:srgbClr val="00CCFF"/>
    <a:srgbClr val="000000"/>
    <a:srgbClr val="33CC33"/>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7249" autoAdjust="0"/>
    <p:restoredTop sz="94654" autoAdjust="0"/>
  </p:normalViewPr>
  <p:slideViewPr>
    <p:cSldViewPr>
      <p:cViewPr>
        <p:scale>
          <a:sx n="79" d="100"/>
          <a:sy n="79" d="100"/>
        </p:scale>
        <p:origin x="-1884" y="-708"/>
      </p:cViewPr>
      <p:guideLst>
        <p:guide orient="horz" pos="2160"/>
        <p:guide pos="2880"/>
      </p:guideLst>
    </p:cSldViewPr>
  </p:slideViewPr>
  <p:outlineViewPr>
    <p:cViewPr>
      <p:scale>
        <a:sx n="33" d="100"/>
        <a:sy n="33" d="100"/>
      </p:scale>
      <p:origin x="254" y="2362"/>
    </p:cViewPr>
  </p:outlin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font" Target="fonts/font2.fntdata"/><Relationship Id="rId55" Type="http://schemas.openxmlformats.org/officeDocument/2006/relationships/font" Target="fonts/font7.fntdata"/><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font" Target="fonts/font6.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font" Target="fonts/font5.fntdata"/><Relationship Id="rId58"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font" Target="fonts/font1.fntdata"/><Relationship Id="rId57" Type="http://schemas.openxmlformats.org/officeDocument/2006/relationships/font" Target="fonts/font9.fntdata"/><Relationship Id="rId61"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font" Target="fonts/font4.fntdata"/><Relationship Id="rId60"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notesMaster" Target="notesMasters/notesMaster1.xml"/><Relationship Id="rId56" Type="http://schemas.openxmlformats.org/officeDocument/2006/relationships/font" Target="fonts/font8.fntdata"/><Relationship Id="rId8" Type="http://schemas.openxmlformats.org/officeDocument/2006/relationships/slide" Target="slides/slide6.xml"/><Relationship Id="rId51" Type="http://schemas.openxmlformats.org/officeDocument/2006/relationships/font" Target="fonts/font3.fntdata"/><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F3355A85-4521-47DD-AA81-6285EEB66D56}" type="datetimeFigureOut">
              <a:rPr lang="zh-CN" altLang="en-US"/>
              <a:pPr>
                <a:defRPr/>
              </a:pPr>
              <a:t>2017/10/28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EAC78719-F6E8-48D5-A949-1508E38CCA1D}"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矩形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4156C01-28C5-4DF9-B89F-DD9516E958CA}" type="slidenum">
              <a:rPr lang="en-US" altLang="zh-CN" smtClean="0">
                <a:latin typeface="Arial" pitchFamily="34" charset="0"/>
              </a:rPr>
              <a:pPr fontAlgn="base">
                <a:spcBef>
                  <a:spcPct val="0"/>
                </a:spcBef>
                <a:spcAft>
                  <a:spcPct val="0"/>
                </a:spcAft>
                <a:defRPr/>
              </a:pPr>
              <a:t>1</a:t>
            </a:fld>
            <a:endParaRPr lang="en-US" altLang="zh-CN" smtClean="0">
              <a:latin typeface="Arial" pitchFamily="34" charset="0"/>
            </a:endParaRPr>
          </a:p>
        </p:txBody>
      </p:sp>
      <p:sp>
        <p:nvSpPr>
          <p:cNvPr id="10242" name="幻灯片图像占位符 1"/>
          <p:cNvSpPr>
            <a:spLocks noGrp="1" noRot="1" noChangeAspect="1" noTextEdit="1"/>
          </p:cNvSpPr>
          <p:nvPr>
            <p:ph type="sldImg"/>
          </p:nvPr>
        </p:nvSpPr>
        <p:spPr bwMode="auto">
          <a:noFill/>
          <a:ln>
            <a:solidFill>
              <a:srgbClr val="000000"/>
            </a:solidFill>
            <a:miter lim="800000"/>
            <a:headEnd/>
            <a:tailEnd/>
          </a:ln>
        </p:spPr>
      </p:sp>
      <p:sp>
        <p:nvSpPr>
          <p:cNvPr id="10243"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zh-CN" smtClean="0">
              <a:latin typeface="Arial" charset="0"/>
            </a:endParaRPr>
          </a:p>
        </p:txBody>
      </p:sp>
      <p:sp>
        <p:nvSpPr>
          <p:cNvPr id="10244" name="灯片编号占位符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9E24254E-62E4-437D-BE83-0D72F70D58E9}" type="slidenum">
              <a:rPr lang="zh-CN" altLang="en-US" sz="1200">
                <a:solidFill>
                  <a:srgbClr val="000000"/>
                </a:solidFill>
                <a:latin typeface="Calibri" pitchFamily="34" charset="0"/>
              </a:rPr>
              <a:pPr algn="r"/>
              <a:t>1</a:t>
            </a:fld>
            <a:endParaRPr lang="en-US" altLang="zh-CN" sz="1200">
              <a:solidFill>
                <a:srgbClr val="000000"/>
              </a:solidFill>
              <a:latin typeface="Calibri"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仅标题">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仅标题">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4" name="矩形 6"/>
          <p:cNvSpPr/>
          <p:nvPr userDrawn="1"/>
        </p:nvSpPr>
        <p:spPr>
          <a:xfrm>
            <a:off x="0" y="557214"/>
            <a:ext cx="9144000" cy="579913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标题 1"/>
          <p:cNvSpPr>
            <a:spLocks noGrp="1"/>
          </p:cNvSpPr>
          <p:nvPr>
            <p:ph type="title"/>
          </p:nvPr>
        </p:nvSpPr>
        <p:spPr>
          <a:xfrm>
            <a:off x="628650" y="365126"/>
            <a:ext cx="7886700" cy="132556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28650" y="1825625"/>
            <a:ext cx="78867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a:xfrm>
            <a:off x="628650" y="6356351"/>
            <a:ext cx="2057400" cy="365125"/>
          </a:xfrm>
          <a:prstGeom prst="rect">
            <a:avLst/>
          </a:prstGeom>
        </p:spPr>
        <p:txBody>
          <a:bodyPr/>
          <a:lstStyle>
            <a:lvl1pPr>
              <a:defRPr/>
            </a:lvl1pPr>
          </a:lstStyle>
          <a:p>
            <a:pPr>
              <a:defRPr/>
            </a:pPr>
            <a:fld id="{B66CB2F4-B50F-40B4-8AE2-991115EBEF46}" type="datetimeFigureOut">
              <a:rPr lang="zh-CN" altLang="en-US"/>
              <a:pPr>
                <a:defRPr/>
              </a:pPr>
              <a:t>2017/10/28</a:t>
            </a:fld>
            <a:endParaRPr lang="zh-CN" altLang="en-US"/>
          </a:p>
        </p:txBody>
      </p:sp>
      <p:sp>
        <p:nvSpPr>
          <p:cNvPr id="6" name="页脚占位符 4"/>
          <p:cNvSpPr>
            <a:spLocks noGrp="1"/>
          </p:cNvSpPr>
          <p:nvPr>
            <p:ph type="ftr" sz="quarter" idx="11"/>
          </p:nvPr>
        </p:nvSpPr>
        <p:spPr>
          <a:xfrm>
            <a:off x="3028950" y="6356351"/>
            <a:ext cx="3086100" cy="365125"/>
          </a:xfrm>
          <a:prstGeom prst="rect">
            <a:avLst/>
          </a:prstGeom>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a:xfrm>
            <a:off x="6457950" y="6356351"/>
            <a:ext cx="2057400" cy="365125"/>
          </a:xfrm>
          <a:prstGeom prst="rect">
            <a:avLst/>
          </a:prstGeom>
        </p:spPr>
        <p:txBody>
          <a:bodyPr/>
          <a:lstStyle>
            <a:lvl1pPr>
              <a:defRPr/>
            </a:lvl1pPr>
          </a:lstStyle>
          <a:p>
            <a:pPr>
              <a:defRPr/>
            </a:pPr>
            <a:fld id="{05E667A9-EA99-468F-A345-5A43D0C8ACCB}"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cSld name="3_仅标题">
    <p:spTree>
      <p:nvGrpSpPr>
        <p:cNvPr id="1" name=""/>
        <p:cNvGrpSpPr/>
        <p:nvPr/>
      </p:nvGrpSpPr>
      <p:grpSpPr>
        <a:xfrm>
          <a:off x="0" y="0"/>
          <a:ext cx="0" cy="0"/>
          <a:chOff x="0" y="0"/>
          <a:chExt cx="0" cy="0"/>
        </a:xfrm>
      </p:grpSpPr>
      <p:sp>
        <p:nvSpPr>
          <p:cNvPr id="2" name="标题 1"/>
          <p:cNvSpPr>
            <a:spLocks noGrp="1"/>
          </p:cNvSpPr>
          <p:nvPr>
            <p:ph type="title"/>
          </p:nvPr>
        </p:nvSpPr>
        <p:spPr>
          <a:xfrm>
            <a:off x="628650" y="365126"/>
            <a:ext cx="7886700" cy="1325563"/>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628650" y="6356351"/>
            <a:ext cx="2057400" cy="365125"/>
          </a:xfrm>
          <a:prstGeom prst="rect">
            <a:avLst/>
          </a:prstGeom>
        </p:spPr>
        <p:txBody>
          <a:bodyPr/>
          <a:lstStyle/>
          <a:p>
            <a:fld id="{8416F428-E4F6-4BC8-934F-C9D8A950AA28}" type="datetimeFigureOut">
              <a:rPr lang="zh-CN" altLang="en-US" smtClean="0">
                <a:solidFill>
                  <a:prstClr val="black"/>
                </a:solidFill>
              </a:rPr>
              <a:pPr/>
              <a:t>2017/10/28</a:t>
            </a:fld>
            <a:endParaRPr lang="zh-CN" altLang="en-US">
              <a:solidFill>
                <a:prstClr val="black"/>
              </a:solidFill>
            </a:endParaRPr>
          </a:p>
        </p:txBody>
      </p:sp>
      <p:sp>
        <p:nvSpPr>
          <p:cNvPr id="4" name="页脚占位符 3"/>
          <p:cNvSpPr>
            <a:spLocks noGrp="1"/>
          </p:cNvSpPr>
          <p:nvPr>
            <p:ph type="ftr" sz="quarter" idx="11"/>
          </p:nvPr>
        </p:nvSpPr>
        <p:spPr>
          <a:xfrm>
            <a:off x="3028950" y="6356351"/>
            <a:ext cx="3086100" cy="365125"/>
          </a:xfrm>
          <a:prstGeom prst="rect">
            <a:avLst/>
          </a:prstGeom>
        </p:spPr>
        <p:txBody>
          <a:bodyPr/>
          <a:lstStyle/>
          <a:p>
            <a:endParaRPr lang="zh-CN" altLang="en-US">
              <a:solidFill>
                <a:prstClr val="black"/>
              </a:solidFill>
            </a:endParaRPr>
          </a:p>
        </p:txBody>
      </p:sp>
      <p:sp>
        <p:nvSpPr>
          <p:cNvPr id="5" name="灯片编号占位符 4"/>
          <p:cNvSpPr>
            <a:spLocks noGrp="1"/>
          </p:cNvSpPr>
          <p:nvPr>
            <p:ph type="sldNum" sz="quarter" idx="12"/>
          </p:nvPr>
        </p:nvSpPr>
        <p:spPr>
          <a:xfrm>
            <a:off x="6457950" y="6356351"/>
            <a:ext cx="2057400" cy="365125"/>
          </a:xfrm>
          <a:prstGeom prst="rect">
            <a:avLst/>
          </a:prstGeom>
        </p:spPr>
        <p:txBody>
          <a:bodyPr/>
          <a:lstStyle/>
          <a:p>
            <a:fld id="{A3CFCAFF-4F08-465D-B907-E05079C70646}" type="slidenum">
              <a:rPr lang="zh-CN" altLang="en-US" smtClean="0">
                <a:solidFill>
                  <a:prstClr val="black"/>
                </a:solidFill>
              </a:rPr>
              <a:pPr/>
              <a:t>‹#›</a:t>
            </a:fld>
            <a:endParaRPr lang="zh-CN" altLang="en-US">
              <a:solidFill>
                <a:prstClr val="black"/>
              </a:solidFill>
            </a:endParaRPr>
          </a:p>
        </p:txBody>
      </p:sp>
    </p:spTree>
    <p:extLst>
      <p:ext uri="{BB962C8B-B14F-4D97-AF65-F5344CB8AC3E}">
        <p14:creationId xmlns="" xmlns:p14="http://schemas.microsoft.com/office/powerpoint/2010/main" val="353025415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5.xml"/><Relationship Id="rId7" Type="http://schemas.openxmlformats.org/officeDocument/2006/relationships/image" Target="../media/image4.jpeg"/><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image" Target="../media/image1.jpeg"/><Relationship Id="rId5" Type="http://schemas.openxmlformats.org/officeDocument/2006/relationships/theme" Target="../theme/theme2.xml"/><Relationship Id="rId4"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4">
            <a:lum/>
          </a:blip>
          <a:srcRect/>
          <a:stretch>
            <a:fillRect/>
          </a:stretch>
        </a:blipFill>
        <a:effectLst/>
      </p:bgPr>
    </p:bg>
    <p:spTree>
      <p:nvGrpSpPr>
        <p:cNvPr id="1" name=""/>
        <p:cNvGrpSpPr/>
        <p:nvPr/>
      </p:nvGrpSpPr>
      <p:grpSpPr>
        <a:xfrm>
          <a:off x="0" y="0"/>
          <a:ext cx="0" cy="0"/>
          <a:chOff x="0" y="0"/>
          <a:chExt cx="0" cy="0"/>
        </a:xfrm>
      </p:grpSpPr>
      <p:pic>
        <p:nvPicPr>
          <p:cNvPr id="1026" name="图片 2" descr="01.jpg"/>
          <p:cNvPicPr>
            <a:picLocks noChangeAspect="1"/>
          </p:cNvPicPr>
          <p:nvPr userDrawn="1"/>
        </p:nvPicPr>
        <p:blipFill>
          <a:blip r:embed="rId5" cstate="print"/>
          <a:srcRect/>
          <a:stretch>
            <a:fillRect/>
          </a:stretch>
        </p:blipFill>
        <p:spPr bwMode="auto">
          <a:xfrm>
            <a:off x="3175" y="0"/>
            <a:ext cx="9137650" cy="6858000"/>
          </a:xfrm>
          <a:prstGeom prst="rect">
            <a:avLst/>
          </a:prstGeom>
          <a:noFill/>
          <a:ln w="9525">
            <a:noFill/>
            <a:miter lim="800000"/>
            <a:headEnd/>
            <a:tailEnd/>
          </a:ln>
        </p:spPr>
      </p:pic>
      <p:pic>
        <p:nvPicPr>
          <p:cNvPr id="3" name="Picture 2" descr="C:\Users\Administrator\Desktop\PPT制作元素\PPT合作\杂志社logo带网址 单副本.png"/>
          <p:cNvPicPr>
            <a:picLocks noChangeAspect="1" noChangeArrowheads="1"/>
          </p:cNvPicPr>
          <p:nvPr userDrawn="1"/>
        </p:nvPicPr>
        <p:blipFill>
          <a:blip r:embed="rId6"/>
          <a:stretch>
            <a:fillRect/>
          </a:stretch>
        </p:blipFill>
        <p:spPr bwMode="auto">
          <a:xfrm>
            <a:off x="6500826" y="6000768"/>
            <a:ext cx="2380399" cy="5588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53" r:id="rId1"/>
    <p:sldLayoutId id="2147483654" r:id="rId2"/>
  </p:sldLayoutIdLst>
  <p:hf hdr="0" ftr="0" dt="0"/>
  <p:txStyles>
    <p:titleStyle>
      <a:lvl1pPr algn="l" rtl="0" eaLnBrk="0" fontAlgn="base" hangingPunct="0">
        <a:spcBef>
          <a:spcPct val="0"/>
        </a:spcBef>
        <a:spcAft>
          <a:spcPct val="0"/>
        </a:spcAft>
        <a:defRPr sz="3200" kern="1200">
          <a:solidFill>
            <a:schemeClr val="bg1"/>
          </a:solidFill>
          <a:latin typeface="华文细黑" pitchFamily="2" charset="-122"/>
          <a:ea typeface="华文细黑" pitchFamily="2" charset="-122"/>
          <a:cs typeface="+mj-cs"/>
        </a:defRPr>
      </a:lvl1pPr>
      <a:lvl2pPr algn="l" rtl="0" eaLnBrk="0" fontAlgn="base" hangingPunct="0">
        <a:spcBef>
          <a:spcPct val="0"/>
        </a:spcBef>
        <a:spcAft>
          <a:spcPct val="0"/>
        </a:spcAft>
        <a:defRPr sz="3200">
          <a:solidFill>
            <a:schemeClr val="bg1"/>
          </a:solidFill>
          <a:latin typeface="华文细黑" pitchFamily="2" charset="-122"/>
          <a:ea typeface="华文细黑" pitchFamily="2" charset="-122"/>
        </a:defRPr>
      </a:lvl2pPr>
      <a:lvl3pPr algn="l" rtl="0" eaLnBrk="0" fontAlgn="base" hangingPunct="0">
        <a:spcBef>
          <a:spcPct val="0"/>
        </a:spcBef>
        <a:spcAft>
          <a:spcPct val="0"/>
        </a:spcAft>
        <a:defRPr sz="3200">
          <a:solidFill>
            <a:schemeClr val="bg1"/>
          </a:solidFill>
          <a:latin typeface="华文细黑" pitchFamily="2" charset="-122"/>
          <a:ea typeface="华文细黑" pitchFamily="2" charset="-122"/>
        </a:defRPr>
      </a:lvl3pPr>
      <a:lvl4pPr algn="l" rtl="0" eaLnBrk="0" fontAlgn="base" hangingPunct="0">
        <a:spcBef>
          <a:spcPct val="0"/>
        </a:spcBef>
        <a:spcAft>
          <a:spcPct val="0"/>
        </a:spcAft>
        <a:defRPr sz="3200">
          <a:solidFill>
            <a:schemeClr val="bg1"/>
          </a:solidFill>
          <a:latin typeface="华文细黑" pitchFamily="2" charset="-122"/>
          <a:ea typeface="华文细黑" pitchFamily="2" charset="-122"/>
        </a:defRPr>
      </a:lvl4pPr>
      <a:lvl5pPr algn="l" rtl="0" eaLnBrk="0" fontAlgn="base" hangingPunct="0">
        <a:spcBef>
          <a:spcPct val="0"/>
        </a:spcBef>
        <a:spcAft>
          <a:spcPct val="0"/>
        </a:spcAft>
        <a:defRPr sz="3200">
          <a:solidFill>
            <a:schemeClr val="bg1"/>
          </a:solidFill>
          <a:latin typeface="华文细黑" pitchFamily="2" charset="-122"/>
          <a:ea typeface="华文细黑" pitchFamily="2" charset="-122"/>
        </a:defRPr>
      </a:lvl5pPr>
      <a:lvl6pPr marL="457200" algn="l" rtl="0" fontAlgn="base">
        <a:spcBef>
          <a:spcPct val="0"/>
        </a:spcBef>
        <a:spcAft>
          <a:spcPct val="0"/>
        </a:spcAft>
        <a:defRPr sz="3200">
          <a:solidFill>
            <a:schemeClr val="bg1"/>
          </a:solidFill>
          <a:latin typeface="华文细黑" pitchFamily="2" charset="-122"/>
          <a:ea typeface="华文细黑" pitchFamily="2" charset="-122"/>
        </a:defRPr>
      </a:lvl6pPr>
      <a:lvl7pPr marL="914400" algn="l" rtl="0" fontAlgn="base">
        <a:spcBef>
          <a:spcPct val="0"/>
        </a:spcBef>
        <a:spcAft>
          <a:spcPct val="0"/>
        </a:spcAft>
        <a:defRPr sz="3200">
          <a:solidFill>
            <a:schemeClr val="bg1"/>
          </a:solidFill>
          <a:latin typeface="华文细黑" pitchFamily="2" charset="-122"/>
          <a:ea typeface="华文细黑" pitchFamily="2" charset="-122"/>
        </a:defRPr>
      </a:lvl7pPr>
      <a:lvl8pPr marL="1371600" algn="l" rtl="0" fontAlgn="base">
        <a:spcBef>
          <a:spcPct val="0"/>
        </a:spcBef>
        <a:spcAft>
          <a:spcPct val="0"/>
        </a:spcAft>
        <a:defRPr sz="3200">
          <a:solidFill>
            <a:schemeClr val="bg1"/>
          </a:solidFill>
          <a:latin typeface="华文细黑" pitchFamily="2" charset="-122"/>
          <a:ea typeface="华文细黑" pitchFamily="2" charset="-122"/>
        </a:defRPr>
      </a:lvl8pPr>
      <a:lvl9pPr marL="1828800" algn="l" rtl="0" fontAlgn="base">
        <a:spcBef>
          <a:spcPct val="0"/>
        </a:spcBef>
        <a:spcAft>
          <a:spcPct val="0"/>
        </a:spcAft>
        <a:defRPr sz="3200">
          <a:solidFill>
            <a:schemeClr val="bg1"/>
          </a:solidFill>
          <a:latin typeface="华文细黑" pitchFamily="2" charset="-122"/>
          <a:ea typeface="华文细黑" pitchFamily="2" charset="-122"/>
        </a:defRPr>
      </a:lvl9pPr>
    </p:titleStyle>
    <p:bodyStyle>
      <a:lvl1pPr marL="342900" indent="-342900" algn="l" rtl="0" eaLnBrk="0" fontAlgn="base" hangingPunct="0">
        <a:spcBef>
          <a:spcPct val="20000"/>
        </a:spcBef>
        <a:spcAft>
          <a:spcPct val="0"/>
        </a:spcAft>
        <a:buFont typeface="Arial" charset="0"/>
        <a:buChar char="•"/>
        <a:defRPr sz="2400" kern="1200">
          <a:solidFill>
            <a:schemeClr val="tx1"/>
          </a:solidFill>
          <a:latin typeface="华文细黑" pitchFamily="2" charset="-122"/>
          <a:ea typeface="华文细黑" pitchFamily="2" charset="-122"/>
          <a:cs typeface="+mn-cs"/>
        </a:defRPr>
      </a:lvl1pPr>
      <a:lvl2pPr marL="742950" indent="-285750" algn="l" rtl="0" eaLnBrk="0" fontAlgn="base" hangingPunct="0">
        <a:spcBef>
          <a:spcPct val="20000"/>
        </a:spcBef>
        <a:spcAft>
          <a:spcPct val="0"/>
        </a:spcAft>
        <a:buFont typeface="Arial" charset="0"/>
        <a:buChar char="–"/>
        <a:defRPr sz="2000" kern="1200">
          <a:solidFill>
            <a:schemeClr val="tx1"/>
          </a:solidFill>
          <a:latin typeface="华文细黑" pitchFamily="2" charset="-122"/>
          <a:ea typeface="华文细黑" pitchFamily="2" charset="-122"/>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华文细黑" pitchFamily="2" charset="-122"/>
          <a:ea typeface="华文细黑" pitchFamily="2" charset="-122"/>
          <a:cs typeface="+mn-cs"/>
        </a:defRPr>
      </a:lvl3pPr>
      <a:lvl4pPr marL="1600200" indent="-228600" algn="l" rtl="0" eaLnBrk="0" fontAlgn="base" hangingPunct="0">
        <a:spcBef>
          <a:spcPct val="20000"/>
        </a:spcBef>
        <a:spcAft>
          <a:spcPct val="0"/>
        </a:spcAft>
        <a:buFont typeface="Arial" charset="0"/>
        <a:buChar char="–"/>
        <a:defRPr sz="1600" kern="1200">
          <a:solidFill>
            <a:schemeClr val="tx1"/>
          </a:solidFill>
          <a:latin typeface="华文细黑" pitchFamily="2" charset="-122"/>
          <a:ea typeface="华文细黑" pitchFamily="2" charset="-122"/>
          <a:cs typeface="+mn-cs"/>
        </a:defRPr>
      </a:lvl4pPr>
      <a:lvl5pPr marL="2057400" indent="-228600" algn="l" rtl="0" eaLnBrk="0" fontAlgn="base" hangingPunct="0">
        <a:spcBef>
          <a:spcPct val="20000"/>
        </a:spcBef>
        <a:spcAft>
          <a:spcPct val="0"/>
        </a:spcAft>
        <a:buFont typeface="Arial" charset="0"/>
        <a:buChar char="»"/>
        <a:defRPr sz="1600" kern="1200">
          <a:solidFill>
            <a:schemeClr val="tx1"/>
          </a:solidFill>
          <a:latin typeface="华文细黑" pitchFamily="2" charset="-122"/>
          <a:ea typeface="华文细黑" pitchFamily="2"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6">
            <a:lum/>
          </a:blip>
          <a:srcRect/>
          <a:stretch>
            <a:fillRect/>
          </a:stretch>
        </a:blipFill>
        <a:effectLst/>
      </p:bgPr>
    </p:bg>
    <p:spTree>
      <p:nvGrpSpPr>
        <p:cNvPr id="1" name=""/>
        <p:cNvGrpSpPr/>
        <p:nvPr/>
      </p:nvGrpSpPr>
      <p:grpSpPr>
        <a:xfrm>
          <a:off x="0" y="0"/>
          <a:ext cx="0" cy="0"/>
          <a:chOff x="0" y="0"/>
          <a:chExt cx="0" cy="0"/>
        </a:xfrm>
      </p:grpSpPr>
      <p:pic>
        <p:nvPicPr>
          <p:cNvPr id="5122" name="图片 2" descr="图片8.jpg"/>
          <p:cNvPicPr>
            <a:picLocks noChangeAspect="1"/>
          </p:cNvPicPr>
          <p:nvPr userDrawn="1"/>
        </p:nvPicPr>
        <p:blipFill>
          <a:blip r:embed="rId7" cstate="print"/>
          <a:srcRect/>
          <a:stretch>
            <a:fillRect/>
          </a:stretch>
        </p:blipFill>
        <p:spPr bwMode="auto">
          <a:xfrm>
            <a:off x="3175" y="0"/>
            <a:ext cx="9137650" cy="6858000"/>
          </a:xfrm>
          <a:prstGeom prst="rect">
            <a:avLst/>
          </a:prstGeom>
          <a:noFill/>
          <a:ln w="9525">
            <a:noFill/>
            <a:miter lim="800000"/>
            <a:headEnd/>
            <a:tailEnd/>
          </a:ln>
        </p:spPr>
      </p:pic>
      <p:pic>
        <p:nvPicPr>
          <p:cNvPr id="3" name="Picture 2" descr="C:\Users\Administrator\Desktop\PPT制作元素\PPT合作\杂志社logo带网址 单副本.png"/>
          <p:cNvPicPr>
            <a:picLocks noChangeAspect="1" noChangeArrowheads="1"/>
          </p:cNvPicPr>
          <p:nvPr userDrawn="1"/>
        </p:nvPicPr>
        <p:blipFill>
          <a:blip r:embed="rId8"/>
          <a:stretch>
            <a:fillRect/>
          </a:stretch>
        </p:blipFill>
        <p:spPr bwMode="auto">
          <a:xfrm>
            <a:off x="6500826" y="6000768"/>
            <a:ext cx="2380399" cy="5588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55" r:id="rId1"/>
    <p:sldLayoutId id="2147483656" r:id="rId2"/>
    <p:sldLayoutId id="2147483658" r:id="rId3"/>
    <p:sldLayoutId id="2147483659" r:id="rId4"/>
  </p:sldLayoutIdLst>
  <p:hf hdr="0" ftr="0" dt="0"/>
  <p:txStyles>
    <p:titleStyle>
      <a:lvl1pPr algn="l" rtl="0" eaLnBrk="0" fontAlgn="base" hangingPunct="0">
        <a:spcBef>
          <a:spcPct val="0"/>
        </a:spcBef>
        <a:spcAft>
          <a:spcPct val="0"/>
        </a:spcAft>
        <a:defRPr sz="3200" kern="1200">
          <a:solidFill>
            <a:schemeClr val="bg1"/>
          </a:solidFill>
          <a:latin typeface="华文细黑" pitchFamily="2" charset="-122"/>
          <a:ea typeface="华文细黑" pitchFamily="2" charset="-122"/>
          <a:cs typeface="+mj-cs"/>
        </a:defRPr>
      </a:lvl1pPr>
      <a:lvl2pPr algn="l" rtl="0" eaLnBrk="0" fontAlgn="base" hangingPunct="0">
        <a:spcBef>
          <a:spcPct val="0"/>
        </a:spcBef>
        <a:spcAft>
          <a:spcPct val="0"/>
        </a:spcAft>
        <a:defRPr sz="3200">
          <a:solidFill>
            <a:schemeClr val="bg1"/>
          </a:solidFill>
          <a:latin typeface="华文细黑" pitchFamily="2" charset="-122"/>
          <a:ea typeface="华文细黑" pitchFamily="2" charset="-122"/>
        </a:defRPr>
      </a:lvl2pPr>
      <a:lvl3pPr algn="l" rtl="0" eaLnBrk="0" fontAlgn="base" hangingPunct="0">
        <a:spcBef>
          <a:spcPct val="0"/>
        </a:spcBef>
        <a:spcAft>
          <a:spcPct val="0"/>
        </a:spcAft>
        <a:defRPr sz="3200">
          <a:solidFill>
            <a:schemeClr val="bg1"/>
          </a:solidFill>
          <a:latin typeface="华文细黑" pitchFamily="2" charset="-122"/>
          <a:ea typeface="华文细黑" pitchFamily="2" charset="-122"/>
        </a:defRPr>
      </a:lvl3pPr>
      <a:lvl4pPr algn="l" rtl="0" eaLnBrk="0" fontAlgn="base" hangingPunct="0">
        <a:spcBef>
          <a:spcPct val="0"/>
        </a:spcBef>
        <a:spcAft>
          <a:spcPct val="0"/>
        </a:spcAft>
        <a:defRPr sz="3200">
          <a:solidFill>
            <a:schemeClr val="bg1"/>
          </a:solidFill>
          <a:latin typeface="华文细黑" pitchFamily="2" charset="-122"/>
          <a:ea typeface="华文细黑" pitchFamily="2" charset="-122"/>
        </a:defRPr>
      </a:lvl4pPr>
      <a:lvl5pPr algn="l" rtl="0" eaLnBrk="0" fontAlgn="base" hangingPunct="0">
        <a:spcBef>
          <a:spcPct val="0"/>
        </a:spcBef>
        <a:spcAft>
          <a:spcPct val="0"/>
        </a:spcAft>
        <a:defRPr sz="3200">
          <a:solidFill>
            <a:schemeClr val="bg1"/>
          </a:solidFill>
          <a:latin typeface="华文细黑" pitchFamily="2" charset="-122"/>
          <a:ea typeface="华文细黑" pitchFamily="2" charset="-122"/>
        </a:defRPr>
      </a:lvl5pPr>
      <a:lvl6pPr marL="457200" algn="l" rtl="0" fontAlgn="base">
        <a:spcBef>
          <a:spcPct val="0"/>
        </a:spcBef>
        <a:spcAft>
          <a:spcPct val="0"/>
        </a:spcAft>
        <a:defRPr sz="3200">
          <a:solidFill>
            <a:schemeClr val="bg1"/>
          </a:solidFill>
          <a:latin typeface="华文细黑" pitchFamily="2" charset="-122"/>
          <a:ea typeface="华文细黑" pitchFamily="2" charset="-122"/>
        </a:defRPr>
      </a:lvl6pPr>
      <a:lvl7pPr marL="914400" algn="l" rtl="0" fontAlgn="base">
        <a:spcBef>
          <a:spcPct val="0"/>
        </a:spcBef>
        <a:spcAft>
          <a:spcPct val="0"/>
        </a:spcAft>
        <a:defRPr sz="3200">
          <a:solidFill>
            <a:schemeClr val="bg1"/>
          </a:solidFill>
          <a:latin typeface="华文细黑" pitchFamily="2" charset="-122"/>
          <a:ea typeface="华文细黑" pitchFamily="2" charset="-122"/>
        </a:defRPr>
      </a:lvl7pPr>
      <a:lvl8pPr marL="1371600" algn="l" rtl="0" fontAlgn="base">
        <a:spcBef>
          <a:spcPct val="0"/>
        </a:spcBef>
        <a:spcAft>
          <a:spcPct val="0"/>
        </a:spcAft>
        <a:defRPr sz="3200">
          <a:solidFill>
            <a:schemeClr val="bg1"/>
          </a:solidFill>
          <a:latin typeface="华文细黑" pitchFamily="2" charset="-122"/>
          <a:ea typeface="华文细黑" pitchFamily="2" charset="-122"/>
        </a:defRPr>
      </a:lvl8pPr>
      <a:lvl9pPr marL="1828800" algn="l" rtl="0" fontAlgn="base">
        <a:spcBef>
          <a:spcPct val="0"/>
        </a:spcBef>
        <a:spcAft>
          <a:spcPct val="0"/>
        </a:spcAft>
        <a:defRPr sz="3200">
          <a:solidFill>
            <a:schemeClr val="bg1"/>
          </a:solidFill>
          <a:latin typeface="华文细黑" pitchFamily="2" charset="-122"/>
          <a:ea typeface="华文细黑" pitchFamily="2" charset="-122"/>
        </a:defRPr>
      </a:lvl9pPr>
    </p:titleStyle>
    <p:bodyStyle>
      <a:lvl1pPr marL="342900" indent="-342900" algn="l" rtl="0" eaLnBrk="0" fontAlgn="base" hangingPunct="0">
        <a:spcBef>
          <a:spcPct val="20000"/>
        </a:spcBef>
        <a:spcAft>
          <a:spcPct val="0"/>
        </a:spcAft>
        <a:buFont typeface="Arial" charset="0"/>
        <a:buChar char="•"/>
        <a:defRPr sz="2400" kern="1200">
          <a:solidFill>
            <a:schemeClr val="tx1"/>
          </a:solidFill>
          <a:latin typeface="华文细黑" pitchFamily="2" charset="-122"/>
          <a:ea typeface="华文细黑" pitchFamily="2" charset="-122"/>
          <a:cs typeface="+mn-cs"/>
        </a:defRPr>
      </a:lvl1pPr>
      <a:lvl2pPr marL="742950" indent="-285750" algn="l" rtl="0" eaLnBrk="0" fontAlgn="base" hangingPunct="0">
        <a:spcBef>
          <a:spcPct val="20000"/>
        </a:spcBef>
        <a:spcAft>
          <a:spcPct val="0"/>
        </a:spcAft>
        <a:buFont typeface="Arial" charset="0"/>
        <a:buChar char="–"/>
        <a:defRPr sz="2000" kern="1200">
          <a:solidFill>
            <a:schemeClr val="tx1"/>
          </a:solidFill>
          <a:latin typeface="华文细黑" pitchFamily="2" charset="-122"/>
          <a:ea typeface="华文细黑" pitchFamily="2" charset="-122"/>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华文细黑" pitchFamily="2" charset="-122"/>
          <a:ea typeface="华文细黑" pitchFamily="2" charset="-122"/>
          <a:cs typeface="+mn-cs"/>
        </a:defRPr>
      </a:lvl3pPr>
      <a:lvl4pPr marL="1600200" indent="-228600" algn="l" rtl="0" eaLnBrk="0" fontAlgn="base" hangingPunct="0">
        <a:spcBef>
          <a:spcPct val="20000"/>
        </a:spcBef>
        <a:spcAft>
          <a:spcPct val="0"/>
        </a:spcAft>
        <a:buFont typeface="Arial" charset="0"/>
        <a:buChar char="–"/>
        <a:defRPr sz="1600" kern="1200">
          <a:solidFill>
            <a:schemeClr val="tx1"/>
          </a:solidFill>
          <a:latin typeface="华文细黑" pitchFamily="2" charset="-122"/>
          <a:ea typeface="华文细黑" pitchFamily="2" charset="-122"/>
          <a:cs typeface="+mn-cs"/>
        </a:defRPr>
      </a:lvl4pPr>
      <a:lvl5pPr marL="2057400" indent="-228600" algn="l" rtl="0" eaLnBrk="0" fontAlgn="base" hangingPunct="0">
        <a:spcBef>
          <a:spcPct val="20000"/>
        </a:spcBef>
        <a:spcAft>
          <a:spcPct val="0"/>
        </a:spcAft>
        <a:buFont typeface="Arial" charset="0"/>
        <a:buChar char="»"/>
        <a:defRPr sz="1600" kern="1200">
          <a:solidFill>
            <a:schemeClr val="tx1"/>
          </a:solidFill>
          <a:latin typeface="华文细黑" pitchFamily="2" charset="-122"/>
          <a:ea typeface="华文细黑" pitchFamily="2"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4.xml"/><Relationship Id="rId5" Type="http://schemas.openxmlformats.org/officeDocument/2006/relationships/image" Target="../media/image7.png"/><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3.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slideLayout" Target="../slideLayouts/slideLayout4.xml"/><Relationship Id="rId1" Type="http://schemas.openxmlformats.org/officeDocument/2006/relationships/video" Target="file:///C:\Users\Administrator\Desktop\&#35299;&#35835;&#21313;&#20061;&#22823;&#25253;&#21578;&#31934;&#31070;\%5b&#35270;&#39057;%5d&#20826;&#20195;&#20250;&#25253;&#21578;&#26159;&#22914;&#20309;&#20135;&#29983;&#30340;.mp4" TargetMode="External"/><Relationship Id="rId5" Type="http://schemas.openxmlformats.org/officeDocument/2006/relationships/image" Target="../media/image17.gif"/><Relationship Id="rId4" Type="http://schemas.openxmlformats.org/officeDocument/2006/relationships/hyperlink" Target="%5b&#35270;&#39057;%5d&#20826;&#20195;&#20250;&#25253;&#21578;&#26159;&#22914;&#20309;&#20135;&#29983;&#30340;.mp4"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0.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21.gif"/><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22.gif"/><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24.gif"/><Relationship Id="rId2" Type="http://schemas.openxmlformats.org/officeDocument/2006/relationships/image" Target="../media/image23.gif"/><Relationship Id="rId1" Type="http://schemas.openxmlformats.org/officeDocument/2006/relationships/slideLayout" Target="../slideLayouts/slideLayout4.xml"/><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4.xml"/><Relationship Id="rId5" Type="http://schemas.openxmlformats.org/officeDocument/2006/relationships/image" Target="../media/image29.gif"/><Relationship Id="rId4" Type="http://schemas.openxmlformats.org/officeDocument/2006/relationships/image" Target="../media/image28.gif"/></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0.gif"/><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png"/><Relationship Id="rId1" Type="http://schemas.openxmlformats.org/officeDocument/2006/relationships/slideLayout" Target="../slideLayouts/slideLayout3.xml"/><Relationship Id="rId5" Type="http://schemas.openxmlformats.org/officeDocument/2006/relationships/image" Target="../media/image10.jpeg"/><Relationship Id="rId4" Type="http://schemas.openxmlformats.org/officeDocument/2006/relationships/image" Target="../media/image9.png"/></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1.gif"/><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2.gif"/><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3.gif"/><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4.gif"/><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5.gif"/><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6.pn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3.jpe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4.xml"/><Relationship Id="rId4" Type="http://schemas.openxmlformats.org/officeDocument/2006/relationships/image" Target="../media/image3.png"/></Relationships>
</file>

<file path=ppt/slides/_rels/slide2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4.xml"/><Relationship Id="rId4" Type="http://schemas.openxmlformats.org/officeDocument/2006/relationships/image" Target="../media/image3.png"/></Relationships>
</file>

<file path=ppt/slides/_rels/slide2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4.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4.xml"/><Relationship Id="rId4" Type="http://schemas.openxmlformats.org/officeDocument/2006/relationships/image" Target="../media/image3.png"/></Relationships>
</file>

<file path=ppt/slides/_rels/slide3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4.xml"/><Relationship Id="rId4" Type="http://schemas.openxmlformats.org/officeDocument/2006/relationships/image" Target="../media/image3.png"/></Relationships>
</file>

<file path=ppt/slides/_rels/slide32.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4.xml"/><Relationship Id="rId4" Type="http://schemas.openxmlformats.org/officeDocument/2006/relationships/image" Target="../media/image3.png"/></Relationships>
</file>

<file path=ppt/slides/_rels/slide3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4.xml"/><Relationship Id="rId4" Type="http://schemas.openxmlformats.org/officeDocument/2006/relationships/image" Target="../media/image3.png"/></Relationships>
</file>

<file path=ppt/slides/_rels/slide34.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4.xml"/><Relationship Id="rId4" Type="http://schemas.openxmlformats.org/officeDocument/2006/relationships/image" Target="../media/image3.png"/></Relationships>
</file>

<file path=ppt/slides/_rels/slide35.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4.xml"/><Relationship Id="rId4" Type="http://schemas.openxmlformats.org/officeDocument/2006/relationships/image" Target="../media/image3.png"/></Relationships>
</file>

<file path=ppt/slides/_rels/slide36.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4.xml"/><Relationship Id="rId4" Type="http://schemas.openxmlformats.org/officeDocument/2006/relationships/image" Target="../media/image3.png"/></Relationships>
</file>

<file path=ppt/slides/_rels/slide3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image" Target="../media/image58.gif"/><Relationship Id="rId2" Type="http://schemas.openxmlformats.org/officeDocument/2006/relationships/image" Target="../media/image57.png"/><Relationship Id="rId1" Type="http://schemas.openxmlformats.org/officeDocument/2006/relationships/slideLayout" Target="../slideLayouts/slideLayout4.xml"/><Relationship Id="rId4" Type="http://schemas.openxmlformats.org/officeDocument/2006/relationships/image" Target="../media/image3.png"/></Relationships>
</file>

<file path=ppt/slides/_rels/slide39.xml.rels><?xml version="1.0" encoding="UTF-8" standalone="yes"?>
<Relationships xmlns="http://schemas.openxmlformats.org/package/2006/relationships"><Relationship Id="rId3" Type="http://schemas.openxmlformats.org/officeDocument/2006/relationships/image" Target="../media/image59.gif"/><Relationship Id="rId2" Type="http://schemas.openxmlformats.org/officeDocument/2006/relationships/image" Target="../media/image57.png"/><Relationship Id="rId1" Type="http://schemas.openxmlformats.org/officeDocument/2006/relationships/slideLayout" Target="../slideLayouts/slideLayout4.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60.gif"/><Relationship Id="rId2" Type="http://schemas.openxmlformats.org/officeDocument/2006/relationships/image" Target="../media/image57.png"/><Relationship Id="rId1" Type="http://schemas.openxmlformats.org/officeDocument/2006/relationships/slideLayout" Target="../slideLayouts/slideLayout4.xml"/><Relationship Id="rId4" Type="http://schemas.openxmlformats.org/officeDocument/2006/relationships/image" Target="../media/image3.png"/></Relationships>
</file>

<file path=ppt/slides/_rels/slide41.xml.rels><?xml version="1.0" encoding="UTF-8" standalone="yes"?>
<Relationships xmlns="http://schemas.openxmlformats.org/package/2006/relationships"><Relationship Id="rId3" Type="http://schemas.openxmlformats.org/officeDocument/2006/relationships/image" Target="../media/image61.gif"/><Relationship Id="rId2" Type="http://schemas.openxmlformats.org/officeDocument/2006/relationships/image" Target="../media/image57.png"/><Relationship Id="rId1" Type="http://schemas.openxmlformats.org/officeDocument/2006/relationships/slideLayout" Target="../slideLayouts/slideLayout5.xml"/><Relationship Id="rId4" Type="http://schemas.openxmlformats.org/officeDocument/2006/relationships/image" Target="../media/image3.png"/></Relationships>
</file>

<file path=ppt/slides/_rels/slide42.xml.rels><?xml version="1.0" encoding="UTF-8" standalone="yes"?>
<Relationships xmlns="http://schemas.openxmlformats.org/package/2006/relationships"><Relationship Id="rId3" Type="http://schemas.openxmlformats.org/officeDocument/2006/relationships/image" Target="../media/image62.gif"/><Relationship Id="rId2" Type="http://schemas.openxmlformats.org/officeDocument/2006/relationships/image" Target="../media/image57.png"/><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43.xml.rels><?xml version="1.0" encoding="UTF-8" standalone="yes"?>
<Relationships xmlns="http://schemas.openxmlformats.org/package/2006/relationships"><Relationship Id="rId3" Type="http://schemas.openxmlformats.org/officeDocument/2006/relationships/image" Target="../media/image63.gif"/><Relationship Id="rId2" Type="http://schemas.openxmlformats.org/officeDocument/2006/relationships/image" Target="../media/image57.png"/><Relationship Id="rId1" Type="http://schemas.openxmlformats.org/officeDocument/2006/relationships/slideLayout" Target="../slideLayouts/slideLayout4.xml"/><Relationship Id="rId4" Type="http://schemas.openxmlformats.org/officeDocument/2006/relationships/image" Target="../media/image3.png"/></Relationships>
</file>

<file path=ppt/slides/_rels/slide44.xml.rels><?xml version="1.0" encoding="UTF-8" standalone="yes"?>
<Relationships xmlns="http://schemas.openxmlformats.org/package/2006/relationships"><Relationship Id="rId3" Type="http://schemas.openxmlformats.org/officeDocument/2006/relationships/image" Target="../media/image64.gif"/><Relationship Id="rId2" Type="http://schemas.openxmlformats.org/officeDocument/2006/relationships/image" Target="../media/image57.png"/><Relationship Id="rId1" Type="http://schemas.openxmlformats.org/officeDocument/2006/relationships/slideLayout" Target="../slideLayouts/slideLayout4.xml"/><Relationship Id="rId4" Type="http://schemas.openxmlformats.org/officeDocument/2006/relationships/image" Target="../media/image3.png"/></Relationships>
</file>

<file path=ppt/slides/_rels/slide45.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jpeg"/><Relationship Id="rId1" Type="http://schemas.openxmlformats.org/officeDocument/2006/relationships/slideLayout" Target="../slideLayouts/slideLayout2.xml"/><Relationship Id="rId5" Type="http://schemas.openxmlformats.org/officeDocument/2006/relationships/image" Target="../media/image67.jpe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3.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4.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5.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217" name="Content Placeholder 5"/>
          <p:cNvPicPr>
            <a:picLocks noChangeAspect="1"/>
          </p:cNvPicPr>
          <p:nvPr/>
        </p:nvPicPr>
        <p:blipFill>
          <a:blip r:embed="rId3" cstate="print"/>
          <a:srcRect/>
          <a:stretch>
            <a:fillRect/>
          </a:stretch>
        </p:blipFill>
        <p:spPr bwMode="auto">
          <a:xfrm>
            <a:off x="-14288" y="-3175"/>
            <a:ext cx="5005388" cy="6864350"/>
          </a:xfrm>
          <a:prstGeom prst="rect">
            <a:avLst/>
          </a:prstGeom>
          <a:noFill/>
          <a:ln w="9525">
            <a:noFill/>
            <a:miter lim="800000"/>
            <a:headEnd/>
            <a:tailEnd/>
          </a:ln>
        </p:spPr>
      </p:pic>
      <p:pic>
        <p:nvPicPr>
          <p:cNvPr id="9" name="图片 8" descr="1-补.jpg"/>
          <p:cNvPicPr>
            <a:picLocks noChangeAspect="1"/>
          </p:cNvPicPr>
          <p:nvPr/>
        </p:nvPicPr>
        <p:blipFill>
          <a:blip r:embed="rId4" cstate="print"/>
          <a:srcRect/>
          <a:stretch>
            <a:fillRect/>
          </a:stretch>
        </p:blipFill>
        <p:spPr bwMode="auto">
          <a:xfrm>
            <a:off x="-12700" y="-26988"/>
            <a:ext cx="4681538" cy="6911976"/>
          </a:xfrm>
          <a:prstGeom prst="rect">
            <a:avLst/>
          </a:prstGeom>
          <a:noFill/>
          <a:ln w="9525">
            <a:noFill/>
            <a:miter lim="800000"/>
            <a:headEnd/>
            <a:tailEnd/>
          </a:ln>
        </p:spPr>
      </p:pic>
      <p:pic>
        <p:nvPicPr>
          <p:cNvPr id="9219" name="图片 3" descr="1.jpg"/>
          <p:cNvPicPr>
            <a:picLocks noChangeAspect="1"/>
          </p:cNvPicPr>
          <p:nvPr/>
        </p:nvPicPr>
        <p:blipFill>
          <a:blip r:embed="rId5" cstate="print"/>
          <a:srcRect/>
          <a:stretch>
            <a:fillRect/>
          </a:stretch>
        </p:blipFill>
        <p:spPr bwMode="auto">
          <a:xfrm>
            <a:off x="4610100" y="-26988"/>
            <a:ext cx="4568825" cy="6911976"/>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xit" presetSubtype="8" fill="hold" nodeType="clickEffect">
                                  <p:stCondLst>
                                    <p:cond delay="0"/>
                                  </p:stCondLst>
                                  <p:childTnLst>
                                    <p:anim calcmode="lin" valueType="num">
                                      <p:cBhvr additive="base">
                                        <p:cTn id="6" dur="500"/>
                                        <p:tgtEl>
                                          <p:spTgt spid="9"/>
                                        </p:tgtEl>
                                        <p:attrNameLst>
                                          <p:attrName>ppt_x</p:attrName>
                                        </p:attrNameLst>
                                      </p:cBhvr>
                                      <p:tavLst>
                                        <p:tav tm="0">
                                          <p:val>
                                            <p:strVal val="ppt_x"/>
                                          </p:val>
                                        </p:tav>
                                        <p:tav tm="100000">
                                          <p:val>
                                            <p:strVal val="0-ppt_w/2"/>
                                          </p:val>
                                        </p:tav>
                                      </p:tavLst>
                                    </p:anim>
                                    <p:anim calcmode="lin" valueType="num">
                                      <p:cBhvr additive="base">
                                        <p:cTn id="7" dur="500"/>
                                        <p:tgtEl>
                                          <p:spTgt spid="9"/>
                                        </p:tgtEl>
                                        <p:attrNameLst>
                                          <p:attrName>ppt_y</p:attrName>
                                        </p:attrNameLst>
                                      </p:cBhvr>
                                      <p:tavLst>
                                        <p:tav tm="0">
                                          <p:val>
                                            <p:strVal val="ppt_y"/>
                                          </p:val>
                                        </p:tav>
                                        <p:tav tm="100000">
                                          <p:val>
                                            <p:strVal val="ppt_y"/>
                                          </p:val>
                                        </p:tav>
                                      </p:tavLst>
                                    </p:anim>
                                    <p:set>
                                      <p:cBhvr>
                                        <p:cTn id="8" dur="1" fill="hold">
                                          <p:stCondLst>
                                            <p:cond delay="499"/>
                                          </p:stCondLst>
                                        </p:cTn>
                                        <p:tgtEl>
                                          <p:spTgt spid="9"/>
                                        </p:tgtEl>
                                        <p:attrNameLst>
                                          <p:attrName>style.visibility</p:attrName>
                                        </p:attrNameLst>
                                      </p:cBhvr>
                                      <p:to>
                                        <p:strVal val="hidden"/>
                                      </p:to>
                                    </p:set>
                                  </p:childTnLst>
                                </p:cTn>
                              </p:par>
                            </p:childTnLst>
                          </p:cTn>
                        </p:par>
                        <p:par>
                          <p:cTn id="9" fill="hold" nodeType="afterGroup">
                            <p:stCondLst>
                              <p:cond delay="500"/>
                            </p:stCondLst>
                            <p:childTnLst>
                              <p:par>
                                <p:cTn id="10" presetID="2" presetClass="entr" presetSubtype="8" fill="hold" nodeType="afterEffect">
                                  <p:stCondLst>
                                    <p:cond delay="200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0-#ppt_w/2"/>
                                          </p:val>
                                        </p:tav>
                                        <p:tav tm="100000">
                                          <p:val>
                                            <p:strVal val="#ppt_x"/>
                                          </p:val>
                                        </p:tav>
                                      </p:tavLst>
                                    </p:anim>
                                    <p:anim calcmode="lin" valueType="num">
                                      <p:cBhvr additive="base">
                                        <p:cTn id="13"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4" name="AutoShape 4"/>
          <p:cNvSpPr>
            <a:spLocks noChangeArrowheads="1"/>
          </p:cNvSpPr>
          <p:nvPr/>
        </p:nvSpPr>
        <p:spPr bwMode="auto">
          <a:xfrm>
            <a:off x="1533494" y="3143247"/>
            <a:ext cx="6967596" cy="793749"/>
          </a:xfrm>
          <a:prstGeom prst="roundRect">
            <a:avLst>
              <a:gd name="adj" fmla="val 16667"/>
            </a:avLst>
          </a:prstGeom>
          <a:gradFill rotWithShape="1">
            <a:gsLst>
              <a:gs pos="0">
                <a:srgbClr val="996633"/>
              </a:gs>
              <a:gs pos="100000">
                <a:srgbClr val="472F18"/>
              </a:gs>
            </a:gsLst>
            <a:lin ang="2700000" scaled="1"/>
          </a:gradFill>
          <a:ln w="9525">
            <a:noFill/>
            <a:round/>
            <a:headEnd/>
            <a:tailEnd/>
          </a:ln>
          <a:scene3d>
            <a:camera prst="orthographicFront"/>
            <a:lightRig rig="threePt" dir="t"/>
          </a:scene3d>
          <a:sp3d extrusionH="298450"/>
        </p:spPr>
        <p:txBody>
          <a:bodyPr wrap="none" anchor="ctr"/>
          <a:lstStyle/>
          <a:p>
            <a:pPr>
              <a:defRPr/>
            </a:pPr>
            <a:endParaRPr lang="zh-CN" altLang="zh-CN">
              <a:ea typeface="宋体" pitchFamily="2" charset="-122"/>
            </a:endParaRPr>
          </a:p>
        </p:txBody>
      </p:sp>
      <p:sp>
        <p:nvSpPr>
          <p:cNvPr id="3" name="AutoShape 13"/>
          <p:cNvSpPr>
            <a:spLocks noChangeArrowheads="1"/>
          </p:cNvSpPr>
          <p:nvPr/>
        </p:nvSpPr>
        <p:spPr bwMode="auto">
          <a:xfrm>
            <a:off x="1538284" y="3548069"/>
            <a:ext cx="6962806" cy="809625"/>
          </a:xfrm>
          <a:prstGeom prst="bevel">
            <a:avLst>
              <a:gd name="adj" fmla="val 7292"/>
            </a:avLst>
          </a:prstGeom>
          <a:solidFill>
            <a:srgbClr val="B07500"/>
          </a:solidFill>
          <a:ln w="9525">
            <a:noFill/>
            <a:miter lim="800000"/>
            <a:headEnd/>
            <a:tailEnd/>
          </a:ln>
          <a:effectLst>
            <a:outerShdw blurRad="241300" dist="50800" dir="8100000" algn="ctr" rotWithShape="0">
              <a:srgbClr val="000000">
                <a:alpha val="66000"/>
              </a:srgbClr>
            </a:outerShdw>
          </a:effectLst>
          <a:scene3d>
            <a:camera prst="orthographicFront">
              <a:rot lat="0" lon="0" rev="0"/>
            </a:camera>
            <a:lightRig rig="threePt" dir="t"/>
          </a:scene3d>
        </p:spPr>
        <p:txBody>
          <a:bodyPr wrap="none" lIns="72000" anchor="ctr"/>
          <a:lstStyle/>
          <a:p>
            <a:pPr eaLnBrk="0" hangingPunct="0">
              <a:lnSpc>
                <a:spcPct val="80000"/>
              </a:lnSpc>
              <a:spcBef>
                <a:spcPct val="50000"/>
              </a:spcBef>
              <a:defRPr/>
            </a:pPr>
            <a:r>
              <a:rPr kumimoji="1" lang="zh-CN" altLang="en-US" sz="2800" b="1" dirty="0" smtClean="0">
                <a:solidFill>
                  <a:srgbClr val="000000"/>
                </a:solidFill>
                <a:latin typeface="黑体" pitchFamily="49" charset="-122"/>
                <a:ea typeface="黑体" pitchFamily="49" charset="-122"/>
              </a:rPr>
              <a:t>十九大报告主要精神和亮点</a:t>
            </a:r>
          </a:p>
        </p:txBody>
      </p:sp>
      <p:sp>
        <p:nvSpPr>
          <p:cNvPr id="2" name="Rectangle 12"/>
          <p:cNvSpPr>
            <a:spLocks noChangeArrowheads="1"/>
          </p:cNvSpPr>
          <p:nvPr/>
        </p:nvSpPr>
        <p:spPr bwMode="auto">
          <a:xfrm>
            <a:off x="500034" y="2786057"/>
            <a:ext cx="1462088" cy="690563"/>
          </a:xfrm>
          <a:prstGeom prst="rect">
            <a:avLst/>
          </a:prstGeom>
          <a:solidFill>
            <a:srgbClr val="A50021"/>
          </a:solidFill>
          <a:ln w="19050">
            <a:noFill/>
            <a:miter lim="800000"/>
            <a:headEnd/>
            <a:tailEnd/>
          </a:ln>
          <a:effectLst/>
          <a:scene3d>
            <a:camera prst="legacyObliqueTopRight"/>
            <a:lightRig rig="legacyFlat3" dir="b"/>
          </a:scene3d>
          <a:sp3d extrusionH="946150" prstMaterial="legacyMatte">
            <a:bevelT w="25400" h="13500" prst="angle"/>
            <a:bevelB w="25400" h="13500" prst="angle"/>
            <a:extrusionClr>
              <a:srgbClr val="A50021"/>
            </a:extrusionClr>
          </a:sp3d>
        </p:spPr>
        <p:txBody>
          <a:bodyPr wrap="none" lIns="144000" anchor="ctr">
            <a:flatTx/>
          </a:bodyPr>
          <a:lstStyle/>
          <a:p>
            <a:pPr latinLnBrk="1">
              <a:defRPr/>
            </a:pPr>
            <a:r>
              <a:rPr lang="zh-CN" altLang="en-US" sz="2800" dirty="0" smtClean="0">
                <a:solidFill>
                  <a:srgbClr val="FFFFFF"/>
                </a:solidFill>
                <a:effectLst>
                  <a:outerShdw blurRad="38100" dist="38100" dir="2700000" algn="tl">
                    <a:srgbClr val="000000"/>
                  </a:outerShdw>
                </a:effectLst>
                <a:latin typeface="黑体" pitchFamily="49" charset="-122"/>
                <a:ea typeface="黑体" pitchFamily="49" charset="-122"/>
              </a:rPr>
              <a:t>第二章</a:t>
            </a:r>
            <a:endParaRPr lang="ko-KR" altLang="en-US" sz="2800" dirty="0">
              <a:solidFill>
                <a:srgbClr val="FFFFFF"/>
              </a:solidFill>
              <a:effectLst>
                <a:outerShdw blurRad="38100" dist="38100" dir="2700000" algn="tl">
                  <a:srgbClr val="000000"/>
                </a:outerShdw>
              </a:effectLst>
              <a:latin typeface="黑体" pitchFamily="49" charset="-122"/>
              <a:ea typeface="HY헤드라인M" pitchFamily="18" charset="-127"/>
            </a:endParaRPr>
          </a:p>
        </p:txBody>
      </p:sp>
      <p:pic>
        <p:nvPicPr>
          <p:cNvPr id="5" name="Picture 2" descr="C:\Users\Administrator\Desktop\PPT制作元素\PPT合作\杂志社logo带网址 单副本.png"/>
          <p:cNvPicPr>
            <a:picLocks noChangeAspect="1" noChangeArrowheads="1"/>
          </p:cNvPicPr>
          <p:nvPr/>
        </p:nvPicPr>
        <p:blipFill>
          <a:blip r:embed="rId3"/>
          <a:stretch>
            <a:fillRect/>
          </a:stretch>
        </p:blipFill>
        <p:spPr bwMode="auto">
          <a:xfrm>
            <a:off x="6763601" y="285728"/>
            <a:ext cx="2380399" cy="558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7"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900" decel="100000" fill="hold"/>
                                        <p:tgtEl>
                                          <p:spTgt spid="3"/>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childTnLst>
                          </p:cTn>
                        </p:par>
                        <p:par>
                          <p:cTn id="17" fill="hold">
                            <p:stCondLst>
                              <p:cond delay="2000"/>
                            </p:stCondLst>
                            <p:childTnLst>
                              <p:par>
                                <p:cTn id="18" presetID="12" presetClass="entr" presetSubtype="8"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slide(fromLeft)">
                                      <p:cBhvr>
                                        <p:cTn id="2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视频]党代会报告是如何产生的.mp4">
            <a:hlinkClick r:id="" action="ppaction://media"/>
          </p:cNvPr>
          <p:cNvPicPr>
            <a:picLocks noRot="1" noChangeAspect="1"/>
          </p:cNvPicPr>
          <p:nvPr>
            <a:videoFile r:link="rId1"/>
          </p:nvPr>
        </p:nvPicPr>
        <p:blipFill>
          <a:blip r:embed="rId3"/>
          <a:stretch>
            <a:fillRect/>
          </a:stretch>
        </p:blipFill>
        <p:spPr>
          <a:xfrm>
            <a:off x="4857752" y="1142984"/>
            <a:ext cx="4191029" cy="3143272"/>
          </a:xfrm>
          <a:prstGeom prst="rect">
            <a:avLst/>
          </a:prstGeom>
        </p:spPr>
      </p:pic>
      <p:grpSp>
        <p:nvGrpSpPr>
          <p:cNvPr id="8" name="Group 15"/>
          <p:cNvGrpSpPr>
            <a:grpSpLocks/>
          </p:cNvGrpSpPr>
          <p:nvPr/>
        </p:nvGrpSpPr>
        <p:grpSpPr bwMode="auto">
          <a:xfrm>
            <a:off x="2000250" y="125413"/>
            <a:ext cx="5708650" cy="660400"/>
            <a:chOff x="0" y="0"/>
            <a:chExt cx="2721" cy="416"/>
          </a:xfrm>
        </p:grpSpPr>
        <p:sp>
          <p:nvSpPr>
            <p:cNvPr id="9" name="Rectangle 852"/>
            <p:cNvSpPr>
              <a:spLocks noChangeArrowheads="1"/>
            </p:cNvSpPr>
            <p:nvPr/>
          </p:nvSpPr>
          <p:spPr bwMode="auto">
            <a:xfrm>
              <a:off x="0" y="109"/>
              <a:ext cx="575" cy="307"/>
            </a:xfrm>
            <a:prstGeom prst="rect">
              <a:avLst/>
            </a:prstGeom>
            <a:gradFill rotWithShape="1">
              <a:gsLst>
                <a:gs pos="0">
                  <a:schemeClr val="tx2"/>
                </a:gs>
                <a:gs pos="100000">
                  <a:srgbClr val="800000"/>
                </a:gs>
              </a:gsLst>
              <a:lin ang="5400000" scaled="1"/>
            </a:gradFill>
            <a:ln w="9525">
              <a:noFill/>
              <a:miter lim="800000"/>
              <a:headEnd/>
              <a:tailEnd/>
            </a:ln>
          </p:spPr>
          <p:txBody>
            <a:bodyPr wrap="none" lIns="87313" tIns="44450" rIns="87313" bIns="44450" anchor="ctr"/>
            <a:lstStyle/>
            <a:p>
              <a:endParaRPr lang="zh-CN" altLang="zh-CN"/>
            </a:p>
          </p:txBody>
        </p:sp>
        <p:sp>
          <p:nvSpPr>
            <p:cNvPr id="10" name="Rectangle 870"/>
            <p:cNvSpPr>
              <a:spLocks noChangeArrowheads="1"/>
            </p:cNvSpPr>
            <p:nvPr/>
          </p:nvSpPr>
          <p:spPr bwMode="auto">
            <a:xfrm>
              <a:off x="575" y="109"/>
              <a:ext cx="1954" cy="307"/>
            </a:xfrm>
            <a:prstGeom prst="rect">
              <a:avLst/>
            </a:prstGeom>
            <a:gradFill rotWithShape="1">
              <a:gsLst>
                <a:gs pos="0">
                  <a:schemeClr val="tx1">
                    <a:alpha val="59998"/>
                  </a:schemeClr>
                </a:gs>
                <a:gs pos="100000">
                  <a:srgbClr val="434343">
                    <a:alpha val="0"/>
                  </a:srgbClr>
                </a:gs>
              </a:gsLst>
              <a:lin ang="0" scaled="1"/>
            </a:gradFill>
            <a:ln w="9525">
              <a:noFill/>
              <a:miter lim="800000"/>
              <a:headEnd/>
              <a:tailEnd/>
            </a:ln>
          </p:spPr>
          <p:txBody>
            <a:bodyPr wrap="none" lIns="87313" tIns="44450" rIns="87313" bIns="44450" anchor="ctr"/>
            <a:lstStyle/>
            <a:p>
              <a:endParaRPr lang="zh-CN" altLang="zh-CN"/>
            </a:p>
          </p:txBody>
        </p:sp>
        <p:sp>
          <p:nvSpPr>
            <p:cNvPr id="11" name="AutoShape 859"/>
            <p:cNvSpPr>
              <a:spLocks noChangeArrowheads="1"/>
            </p:cNvSpPr>
            <p:nvPr/>
          </p:nvSpPr>
          <p:spPr bwMode="auto">
            <a:xfrm>
              <a:off x="0" y="0"/>
              <a:ext cx="2721" cy="115"/>
            </a:xfrm>
            <a:prstGeom prst="parallelogram">
              <a:avLst>
                <a:gd name="adj" fmla="val 179976"/>
              </a:avLst>
            </a:prstGeom>
            <a:solidFill>
              <a:schemeClr val="bg2"/>
            </a:solidFill>
            <a:ln w="9525">
              <a:noFill/>
              <a:miter lim="800000"/>
              <a:headEnd/>
              <a:tailEnd/>
            </a:ln>
          </p:spPr>
          <p:txBody>
            <a:bodyPr wrap="none" lIns="87313" tIns="44450" rIns="87313" bIns="44450" anchor="ctr"/>
            <a:lstStyle/>
            <a:p>
              <a:endParaRPr lang="zh-CN" altLang="zh-CN"/>
            </a:p>
          </p:txBody>
        </p:sp>
        <p:sp>
          <p:nvSpPr>
            <p:cNvPr id="12" name="AutoShape 876"/>
            <p:cNvSpPr>
              <a:spLocks noChangeArrowheads="1"/>
            </p:cNvSpPr>
            <p:nvPr/>
          </p:nvSpPr>
          <p:spPr bwMode="auto">
            <a:xfrm>
              <a:off x="95" y="18"/>
              <a:ext cx="2544" cy="61"/>
            </a:xfrm>
            <a:prstGeom prst="parallelogram">
              <a:avLst>
                <a:gd name="adj" fmla="val 202153"/>
              </a:avLst>
            </a:prstGeom>
            <a:gradFill rotWithShape="1">
              <a:gsLst>
                <a:gs pos="0">
                  <a:schemeClr val="tx1">
                    <a:alpha val="39998"/>
                  </a:schemeClr>
                </a:gs>
                <a:gs pos="100000">
                  <a:srgbClr val="800000">
                    <a:alpha val="0"/>
                  </a:srgbClr>
                </a:gs>
              </a:gsLst>
              <a:lin ang="5400000" scaled="1"/>
            </a:gradFill>
            <a:ln w="9525">
              <a:noFill/>
              <a:miter lim="800000"/>
              <a:headEnd/>
              <a:tailEnd/>
            </a:ln>
          </p:spPr>
          <p:txBody>
            <a:bodyPr wrap="none" lIns="87313" tIns="44450" rIns="87313" bIns="44450" anchor="ctr"/>
            <a:lstStyle/>
            <a:p>
              <a:endParaRPr lang="zh-CN" altLang="zh-CN"/>
            </a:p>
          </p:txBody>
        </p:sp>
        <p:sp>
          <p:nvSpPr>
            <p:cNvPr id="13" name="Rectangle 877"/>
            <p:cNvSpPr>
              <a:spLocks noChangeArrowheads="1"/>
            </p:cNvSpPr>
            <p:nvPr/>
          </p:nvSpPr>
          <p:spPr bwMode="auto">
            <a:xfrm>
              <a:off x="26" y="151"/>
              <a:ext cx="521" cy="249"/>
            </a:xfrm>
            <a:prstGeom prst="rect">
              <a:avLst/>
            </a:prstGeom>
            <a:gradFill rotWithShape="1">
              <a:gsLst>
                <a:gs pos="0">
                  <a:srgbClr val="A9A9A9">
                    <a:alpha val="0"/>
                  </a:srgbClr>
                </a:gs>
                <a:gs pos="100000">
                  <a:schemeClr val="tx1">
                    <a:alpha val="39998"/>
                  </a:schemeClr>
                </a:gs>
              </a:gsLst>
              <a:lin ang="5400000" scaled="1"/>
            </a:gradFill>
            <a:ln w="9525">
              <a:noFill/>
              <a:miter lim="800000"/>
              <a:headEnd/>
              <a:tailEnd/>
            </a:ln>
          </p:spPr>
          <p:txBody>
            <a:bodyPr wrap="none" lIns="87313" tIns="44450" rIns="87313" bIns="44450" anchor="ctr"/>
            <a:lstStyle/>
            <a:p>
              <a:endParaRPr lang="zh-CN" altLang="zh-CN"/>
            </a:p>
          </p:txBody>
        </p:sp>
      </p:grpSp>
      <p:sp>
        <p:nvSpPr>
          <p:cNvPr id="14" name="Text Box 1045"/>
          <p:cNvSpPr txBox="1">
            <a:spLocks noChangeArrowheads="1"/>
          </p:cNvSpPr>
          <p:nvPr/>
        </p:nvSpPr>
        <p:spPr bwMode="auto">
          <a:xfrm>
            <a:off x="3297238" y="333375"/>
            <a:ext cx="1237518" cy="369332"/>
          </a:xfrm>
          <a:prstGeom prst="rect">
            <a:avLst/>
          </a:prstGeom>
          <a:noFill/>
          <a:ln w="9525">
            <a:noFill/>
            <a:miter lim="800000"/>
            <a:headEnd/>
            <a:tailEnd/>
          </a:ln>
          <a:effectLst>
            <a:outerShdw dist="17961" dir="2700000" algn="ctr" rotWithShape="0">
              <a:schemeClr val="tx1"/>
            </a:outerShdw>
          </a:effectLst>
        </p:spPr>
        <p:txBody>
          <a:bodyPr wrap="none" lIns="0" tIns="0" rIns="0" bIns="0">
            <a:spAutoFit/>
          </a:bodyPr>
          <a:lstStyle/>
          <a:p>
            <a:pPr>
              <a:spcBef>
                <a:spcPct val="50000"/>
              </a:spcBef>
              <a:defRPr/>
            </a:pPr>
            <a:r>
              <a:rPr lang="zh-CN" altLang="en-US" sz="2400" b="1" dirty="0" smtClean="0">
                <a:solidFill>
                  <a:schemeClr val="bg1"/>
                </a:solidFill>
                <a:latin typeface="黑体" pitchFamily="49" charset="-122"/>
                <a:ea typeface="黑体" pitchFamily="49" charset="-122"/>
                <a:cs typeface="HY헤드라인M"/>
              </a:rPr>
              <a:t>报告起草</a:t>
            </a:r>
            <a:endParaRPr lang="zh-CN" altLang="en-US" sz="2400" b="1" dirty="0">
              <a:solidFill>
                <a:schemeClr val="bg1"/>
              </a:solidFill>
              <a:latin typeface="黑体" pitchFamily="49" charset="-122"/>
              <a:ea typeface="黑体" pitchFamily="49" charset="-122"/>
              <a:cs typeface="HY헤드라인M"/>
            </a:endParaRPr>
          </a:p>
        </p:txBody>
      </p:sp>
      <p:sp>
        <p:nvSpPr>
          <p:cNvPr id="16" name="TextBox 15"/>
          <p:cNvSpPr txBox="1"/>
          <p:nvPr/>
        </p:nvSpPr>
        <p:spPr>
          <a:xfrm>
            <a:off x="5143504" y="4345552"/>
            <a:ext cx="3786214" cy="369332"/>
          </a:xfrm>
          <a:prstGeom prst="rect">
            <a:avLst/>
          </a:prstGeom>
          <a:noFill/>
        </p:spPr>
        <p:txBody>
          <a:bodyPr wrap="square" rtlCol="0">
            <a:spAutoFit/>
          </a:bodyPr>
          <a:lstStyle/>
          <a:p>
            <a:pPr algn="ctr"/>
            <a:r>
              <a:rPr lang="zh-CN" altLang="en-US" b="1" dirty="0" smtClean="0"/>
              <a:t>党代会报告是如何产生的</a:t>
            </a:r>
            <a:endParaRPr lang="zh-CN" altLang="en-US" b="1" dirty="0"/>
          </a:p>
        </p:txBody>
      </p:sp>
      <p:sp>
        <p:nvSpPr>
          <p:cNvPr id="17" name="圆角矩形 16"/>
          <p:cNvSpPr/>
          <p:nvPr/>
        </p:nvSpPr>
        <p:spPr>
          <a:xfrm>
            <a:off x="504825" y="5500702"/>
            <a:ext cx="4995869" cy="1303323"/>
          </a:xfrm>
          <a:prstGeom prst="roundRect">
            <a:avLst/>
          </a:prstGeom>
          <a:noFill/>
          <a:ln w="57150">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8" name="TextBox 17"/>
          <p:cNvSpPr txBox="1">
            <a:spLocks noChangeArrowheads="1"/>
          </p:cNvSpPr>
          <p:nvPr/>
        </p:nvSpPr>
        <p:spPr bwMode="auto">
          <a:xfrm>
            <a:off x="-24127" y="5000636"/>
            <a:ext cx="492443" cy="1957377"/>
          </a:xfrm>
          <a:prstGeom prst="rect">
            <a:avLst/>
          </a:prstGeom>
          <a:gradFill rotWithShape="1">
            <a:gsLst>
              <a:gs pos="0">
                <a:srgbClr val="0070C0"/>
              </a:gs>
              <a:gs pos="100000">
                <a:srgbClr val="FFFFFF"/>
              </a:gs>
            </a:gsLst>
            <a:lin ang="0" scaled="1"/>
          </a:gradFill>
          <a:ln w="9525">
            <a:noFill/>
            <a:miter lim="800000"/>
            <a:headEnd/>
            <a:tailEnd/>
          </a:ln>
        </p:spPr>
        <p:txBody>
          <a:bodyPr vert="eaVert" wrap="square">
            <a:spAutoFit/>
          </a:bodyPr>
          <a:lstStyle/>
          <a:p>
            <a:pPr algn="ctr"/>
            <a:r>
              <a:rPr lang="zh-CN" altLang="en-US" sz="2000" dirty="0" smtClean="0">
                <a:latin typeface="黑体" pitchFamily="49" charset="-122"/>
                <a:ea typeface="黑体" pitchFamily="49" charset="-122"/>
              </a:rPr>
              <a:t>报告起草组</a:t>
            </a:r>
            <a:endParaRPr lang="zh-CN" altLang="en-US" sz="2000" dirty="0">
              <a:latin typeface="黑体" pitchFamily="49" charset="-122"/>
              <a:ea typeface="黑体" pitchFamily="49" charset="-122"/>
            </a:endParaRPr>
          </a:p>
        </p:txBody>
      </p:sp>
      <p:sp>
        <p:nvSpPr>
          <p:cNvPr id="19" name="椭圆 18"/>
          <p:cNvSpPr/>
          <p:nvPr/>
        </p:nvSpPr>
        <p:spPr>
          <a:xfrm>
            <a:off x="2039180" y="5840434"/>
            <a:ext cx="1461250" cy="80327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800" b="1" spc="50" dirty="0" smtClean="0">
                <a:ln w="13500">
                  <a:solidFill>
                    <a:schemeClr val="accent1">
                      <a:shade val="2500"/>
                      <a:alpha val="6500"/>
                    </a:schemeClr>
                  </a:solidFill>
                  <a:prstDash val="solid"/>
                </a:ln>
                <a:solidFill>
                  <a:srgbClr val="C00000"/>
                </a:solidFill>
                <a:effectLst>
                  <a:innerShdw blurRad="50900" dist="38500" dir="13500000">
                    <a:srgbClr val="000000">
                      <a:alpha val="60000"/>
                    </a:srgbClr>
                  </a:innerShdw>
                </a:effectLst>
                <a:latin typeface="黑体" pitchFamily="49" charset="-122"/>
                <a:ea typeface="黑体" pitchFamily="49" charset="-122"/>
              </a:rPr>
              <a:t>59</a:t>
            </a:r>
            <a:r>
              <a:rPr lang="zh-CN" altLang="en-US" sz="1600" dirty="0" smtClean="0">
                <a:solidFill>
                  <a:schemeClr val="tx1"/>
                </a:solidFill>
                <a:latin typeface="+mj-ea"/>
                <a:ea typeface="+mj-ea"/>
              </a:rPr>
              <a:t>家</a:t>
            </a:r>
            <a:endParaRPr lang="en-US" altLang="zh-CN" sz="1600" dirty="0">
              <a:solidFill>
                <a:schemeClr val="tx1"/>
              </a:solidFill>
              <a:latin typeface="+mj-ea"/>
              <a:ea typeface="+mj-ea"/>
            </a:endParaRPr>
          </a:p>
          <a:p>
            <a:pPr algn="ctr">
              <a:defRPr/>
            </a:pPr>
            <a:r>
              <a:rPr lang="zh-CN" altLang="en-US" sz="1600" dirty="0">
                <a:solidFill>
                  <a:schemeClr val="tx1"/>
                </a:solidFill>
                <a:latin typeface="+mj-ea"/>
                <a:ea typeface="+mj-ea"/>
              </a:rPr>
              <a:t>单位</a:t>
            </a:r>
          </a:p>
        </p:txBody>
      </p:sp>
      <p:sp>
        <p:nvSpPr>
          <p:cNvPr id="23" name="六边形 22"/>
          <p:cNvSpPr/>
          <p:nvPr/>
        </p:nvSpPr>
        <p:spPr>
          <a:xfrm>
            <a:off x="3571868" y="5857892"/>
            <a:ext cx="1928826" cy="785818"/>
          </a:xfrm>
          <a:prstGeom prst="hexagon">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800" b="1" spc="50" dirty="0" smtClean="0">
                <a:ln w="13500">
                  <a:solidFill>
                    <a:schemeClr val="accent1">
                      <a:shade val="2500"/>
                      <a:alpha val="6500"/>
                    </a:schemeClr>
                  </a:solidFill>
                  <a:prstDash val="solid"/>
                </a:ln>
                <a:solidFill>
                  <a:srgbClr val="C00000"/>
                </a:solidFill>
                <a:effectLst>
                  <a:innerShdw blurRad="50900" dist="38500" dir="13500000">
                    <a:srgbClr val="000000">
                      <a:alpha val="60000"/>
                    </a:srgbClr>
                  </a:innerShdw>
                </a:effectLst>
                <a:latin typeface="黑体" pitchFamily="49" charset="-122"/>
                <a:ea typeface="黑体" pitchFamily="49" charset="-122"/>
              </a:rPr>
              <a:t>25</a:t>
            </a:r>
            <a:r>
              <a:rPr lang="zh-CN" altLang="en-US" sz="1600" dirty="0" smtClean="0">
                <a:solidFill>
                  <a:schemeClr val="tx1"/>
                </a:solidFill>
                <a:latin typeface="+mn-ea"/>
              </a:rPr>
              <a:t>个</a:t>
            </a:r>
            <a:endParaRPr lang="en-US" altLang="zh-CN" sz="1600" dirty="0">
              <a:solidFill>
                <a:schemeClr val="tx1"/>
              </a:solidFill>
              <a:latin typeface="+mn-ea"/>
            </a:endParaRPr>
          </a:p>
          <a:p>
            <a:pPr algn="ctr">
              <a:defRPr/>
            </a:pPr>
            <a:r>
              <a:rPr lang="zh-CN" altLang="en-US" sz="1600" dirty="0" smtClean="0">
                <a:solidFill>
                  <a:schemeClr val="tx1"/>
                </a:solidFill>
                <a:latin typeface="+mn-ea"/>
              </a:rPr>
              <a:t>国家高端智库</a:t>
            </a:r>
            <a:endParaRPr lang="zh-CN" altLang="en-US" sz="1600" dirty="0">
              <a:solidFill>
                <a:schemeClr val="tx1"/>
              </a:solidFill>
              <a:latin typeface="+mn-ea"/>
            </a:endParaRPr>
          </a:p>
        </p:txBody>
      </p:sp>
      <p:sp>
        <p:nvSpPr>
          <p:cNvPr id="25" name="六边形 24"/>
          <p:cNvSpPr/>
          <p:nvPr/>
        </p:nvSpPr>
        <p:spPr>
          <a:xfrm>
            <a:off x="571472" y="5786454"/>
            <a:ext cx="1428760" cy="928694"/>
          </a:xfrm>
          <a:prstGeom prst="hexagon">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800" b="1" spc="50" dirty="0" smtClean="0">
                <a:ln w="13500">
                  <a:solidFill>
                    <a:schemeClr val="accent1">
                      <a:shade val="2500"/>
                      <a:alpha val="6500"/>
                    </a:schemeClr>
                  </a:solidFill>
                  <a:prstDash val="solid"/>
                </a:ln>
                <a:solidFill>
                  <a:srgbClr val="C00000"/>
                </a:solidFill>
                <a:effectLst>
                  <a:innerShdw blurRad="50900" dist="38500" dir="13500000">
                    <a:srgbClr val="000000">
                      <a:alpha val="60000"/>
                    </a:srgbClr>
                  </a:innerShdw>
                </a:effectLst>
                <a:latin typeface="黑体" pitchFamily="49" charset="-122"/>
                <a:ea typeface="黑体" pitchFamily="49" charset="-122"/>
              </a:rPr>
              <a:t>16</a:t>
            </a:r>
            <a:r>
              <a:rPr lang="zh-CN" altLang="en-US" sz="1600" dirty="0" smtClean="0">
                <a:solidFill>
                  <a:schemeClr val="tx1"/>
                </a:solidFill>
                <a:latin typeface="+mn-ea"/>
              </a:rPr>
              <a:t>个</a:t>
            </a:r>
            <a:endParaRPr lang="en-US" altLang="zh-CN" sz="1600" dirty="0">
              <a:solidFill>
                <a:schemeClr val="tx1"/>
              </a:solidFill>
              <a:latin typeface="+mn-ea"/>
            </a:endParaRPr>
          </a:p>
          <a:p>
            <a:pPr algn="ctr">
              <a:defRPr/>
            </a:pPr>
            <a:r>
              <a:rPr lang="zh-CN" altLang="en-US" sz="1600" dirty="0">
                <a:solidFill>
                  <a:schemeClr val="tx1"/>
                </a:solidFill>
                <a:latin typeface="+mn-ea"/>
              </a:rPr>
              <a:t>省区市</a:t>
            </a:r>
          </a:p>
        </p:txBody>
      </p:sp>
      <p:sp>
        <p:nvSpPr>
          <p:cNvPr id="29" name="矩形 28"/>
          <p:cNvSpPr/>
          <p:nvPr/>
        </p:nvSpPr>
        <p:spPr>
          <a:xfrm>
            <a:off x="214313" y="1071547"/>
            <a:ext cx="4286250" cy="3357586"/>
          </a:xfrm>
          <a:prstGeom prst="rect">
            <a:avLst/>
          </a:prstGeom>
          <a:noFill/>
          <a:ln w="57150">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0" name="TextBox 29"/>
          <p:cNvSpPr txBox="1">
            <a:spLocks noChangeArrowheads="1"/>
          </p:cNvSpPr>
          <p:nvPr/>
        </p:nvSpPr>
        <p:spPr bwMode="auto">
          <a:xfrm>
            <a:off x="355476" y="2359727"/>
            <a:ext cx="4000500" cy="461665"/>
          </a:xfrm>
          <a:prstGeom prst="rect">
            <a:avLst/>
          </a:prstGeom>
          <a:noFill/>
          <a:ln w="12700">
            <a:solidFill>
              <a:srgbClr val="990501"/>
            </a:solidFill>
            <a:prstDash val="sysDash"/>
            <a:miter lim="800000"/>
            <a:headEnd/>
            <a:tailEnd/>
          </a:ln>
        </p:spPr>
        <p:txBody>
          <a:bodyPr>
            <a:spAutoFit/>
          </a:bodyPr>
          <a:lstStyle/>
          <a:p>
            <a:pPr algn="ctr"/>
            <a:r>
              <a:rPr lang="zh-CN" altLang="en-US" dirty="0" smtClean="0"/>
              <a:t>中央政治局召开</a:t>
            </a:r>
            <a:r>
              <a:rPr lang="en-US" altLang="zh-CN" sz="2400" dirty="0" smtClean="0">
                <a:solidFill>
                  <a:srgbClr val="C00000"/>
                </a:solidFill>
                <a:latin typeface="黑体" pitchFamily="49" charset="-122"/>
                <a:ea typeface="黑体" pitchFamily="49" charset="-122"/>
              </a:rPr>
              <a:t>2</a:t>
            </a:r>
            <a:r>
              <a:rPr lang="zh-CN" altLang="en-US" sz="2400" dirty="0" smtClean="0">
                <a:solidFill>
                  <a:srgbClr val="C00000"/>
                </a:solidFill>
                <a:latin typeface="黑体" pitchFamily="49" charset="-122"/>
                <a:ea typeface="黑体" pitchFamily="49" charset="-122"/>
              </a:rPr>
              <a:t>次</a:t>
            </a:r>
            <a:r>
              <a:rPr lang="zh-CN" altLang="en-US" dirty="0" smtClean="0"/>
              <a:t>会议</a:t>
            </a:r>
            <a:endParaRPr lang="zh-CN" altLang="en-US" dirty="0"/>
          </a:p>
        </p:txBody>
      </p:sp>
      <p:sp>
        <p:nvSpPr>
          <p:cNvPr id="31" name="TextBox 30"/>
          <p:cNvSpPr txBox="1">
            <a:spLocks noChangeArrowheads="1"/>
          </p:cNvSpPr>
          <p:nvPr/>
        </p:nvSpPr>
        <p:spPr bwMode="auto">
          <a:xfrm>
            <a:off x="357188" y="2791775"/>
            <a:ext cx="4000500" cy="461665"/>
          </a:xfrm>
          <a:prstGeom prst="rect">
            <a:avLst/>
          </a:prstGeom>
          <a:noFill/>
          <a:ln w="12700">
            <a:solidFill>
              <a:srgbClr val="990501"/>
            </a:solidFill>
            <a:prstDash val="sysDash"/>
            <a:miter lim="800000"/>
            <a:headEnd/>
            <a:tailEnd/>
          </a:ln>
        </p:spPr>
        <p:txBody>
          <a:bodyPr>
            <a:spAutoFit/>
          </a:bodyPr>
          <a:lstStyle/>
          <a:p>
            <a:pPr algn="ctr"/>
            <a:r>
              <a:rPr lang="zh-CN" altLang="en-US" dirty="0" smtClean="0"/>
              <a:t>中央政治局常委会召开</a:t>
            </a:r>
            <a:r>
              <a:rPr lang="en-US" altLang="zh-CN" sz="2400" dirty="0" smtClean="0">
                <a:solidFill>
                  <a:srgbClr val="C00000"/>
                </a:solidFill>
                <a:latin typeface="黑体" pitchFamily="49" charset="-122"/>
                <a:ea typeface="黑体" pitchFamily="49" charset="-122"/>
              </a:rPr>
              <a:t>4</a:t>
            </a:r>
            <a:r>
              <a:rPr lang="zh-CN" altLang="en-US" sz="2400" dirty="0" smtClean="0">
                <a:solidFill>
                  <a:srgbClr val="C00000"/>
                </a:solidFill>
                <a:latin typeface="黑体" pitchFamily="49" charset="-122"/>
                <a:ea typeface="黑体" pitchFamily="49" charset="-122"/>
              </a:rPr>
              <a:t>次</a:t>
            </a:r>
            <a:r>
              <a:rPr lang="zh-CN" altLang="en-US" dirty="0" smtClean="0"/>
              <a:t>会议</a:t>
            </a:r>
            <a:endParaRPr lang="zh-CN" altLang="en-US" dirty="0"/>
          </a:p>
        </p:txBody>
      </p:sp>
      <p:sp>
        <p:nvSpPr>
          <p:cNvPr id="32" name="TextBox 31"/>
          <p:cNvSpPr txBox="1">
            <a:spLocks noChangeArrowheads="1"/>
          </p:cNvSpPr>
          <p:nvPr/>
        </p:nvSpPr>
        <p:spPr bwMode="auto">
          <a:xfrm>
            <a:off x="355476" y="3922794"/>
            <a:ext cx="4000500" cy="461665"/>
          </a:xfrm>
          <a:prstGeom prst="rect">
            <a:avLst/>
          </a:prstGeom>
          <a:noFill/>
          <a:ln w="12700">
            <a:solidFill>
              <a:srgbClr val="C00000"/>
            </a:solidFill>
            <a:prstDash val="sysDot"/>
            <a:miter lim="800000"/>
            <a:headEnd/>
            <a:tailEnd/>
          </a:ln>
        </p:spPr>
        <p:txBody>
          <a:bodyPr>
            <a:spAutoFit/>
          </a:bodyPr>
          <a:lstStyle/>
          <a:p>
            <a:pPr algn="ctr"/>
            <a:r>
              <a:rPr lang="zh-CN" altLang="en-US" dirty="0" smtClean="0"/>
              <a:t>习近平总书记担任</a:t>
            </a:r>
            <a:r>
              <a:rPr lang="zh-CN" altLang="en-US" sz="2400" dirty="0" smtClean="0">
                <a:solidFill>
                  <a:srgbClr val="C00000"/>
                </a:solidFill>
                <a:latin typeface="黑体" pitchFamily="49" charset="-122"/>
                <a:ea typeface="黑体" pitchFamily="49" charset="-122"/>
              </a:rPr>
              <a:t>组长</a:t>
            </a:r>
            <a:endParaRPr lang="zh-CN" altLang="en-US" sz="2400" dirty="0">
              <a:solidFill>
                <a:srgbClr val="C00000"/>
              </a:solidFill>
              <a:latin typeface="黑体" pitchFamily="49" charset="-122"/>
              <a:ea typeface="黑体" pitchFamily="49" charset="-122"/>
            </a:endParaRPr>
          </a:p>
        </p:txBody>
      </p:sp>
      <p:sp>
        <p:nvSpPr>
          <p:cNvPr id="33" name="TextBox 32"/>
          <p:cNvSpPr txBox="1">
            <a:spLocks noChangeArrowheads="1"/>
          </p:cNvSpPr>
          <p:nvPr/>
        </p:nvSpPr>
        <p:spPr bwMode="auto">
          <a:xfrm>
            <a:off x="355476" y="3223823"/>
            <a:ext cx="4000500" cy="738664"/>
          </a:xfrm>
          <a:prstGeom prst="rect">
            <a:avLst/>
          </a:prstGeom>
          <a:noFill/>
          <a:ln w="12700">
            <a:solidFill>
              <a:srgbClr val="C00000"/>
            </a:solidFill>
            <a:prstDash val="sysDot"/>
            <a:miter lim="800000"/>
            <a:headEnd/>
            <a:tailEnd/>
          </a:ln>
        </p:spPr>
        <p:txBody>
          <a:bodyPr>
            <a:spAutoFit/>
          </a:bodyPr>
          <a:lstStyle/>
          <a:p>
            <a:pPr algn="ctr"/>
            <a:r>
              <a:rPr lang="zh-CN" altLang="en-US" dirty="0" smtClean="0"/>
              <a:t>习近平总书记</a:t>
            </a:r>
            <a:r>
              <a:rPr lang="zh-CN" altLang="en-US" sz="2400" dirty="0" smtClean="0">
                <a:solidFill>
                  <a:srgbClr val="C00000"/>
                </a:solidFill>
                <a:latin typeface="黑体" pitchFamily="49" charset="-122"/>
                <a:ea typeface="黑体" pitchFamily="49" charset="-122"/>
              </a:rPr>
              <a:t>多次</a:t>
            </a:r>
            <a:r>
              <a:rPr lang="zh-CN" altLang="en-US" dirty="0" smtClean="0"/>
              <a:t>主持召开征求意见座谈会</a:t>
            </a:r>
            <a:endParaRPr lang="zh-CN" altLang="en-US" dirty="0"/>
          </a:p>
        </p:txBody>
      </p:sp>
      <p:sp>
        <p:nvSpPr>
          <p:cNvPr id="34" name="TextBox 33"/>
          <p:cNvSpPr txBox="1">
            <a:spLocks noChangeArrowheads="1"/>
          </p:cNvSpPr>
          <p:nvPr/>
        </p:nvSpPr>
        <p:spPr bwMode="auto">
          <a:xfrm>
            <a:off x="355476" y="1891719"/>
            <a:ext cx="4000500" cy="461665"/>
          </a:xfrm>
          <a:prstGeom prst="rect">
            <a:avLst/>
          </a:prstGeom>
          <a:noFill/>
          <a:ln w="12700">
            <a:solidFill>
              <a:schemeClr val="accent5">
                <a:lumMod val="75000"/>
              </a:schemeClr>
            </a:solidFill>
            <a:prstDash val="solid"/>
            <a:miter lim="800000"/>
            <a:headEnd/>
            <a:tailEnd/>
          </a:ln>
        </p:spPr>
        <p:txBody>
          <a:bodyPr>
            <a:spAutoFit/>
          </a:bodyPr>
          <a:lstStyle/>
          <a:p>
            <a:pPr algn="ctr"/>
            <a:r>
              <a:rPr lang="zh-CN" altLang="en-US" dirty="0" smtClean="0"/>
              <a:t>十八届七中全会进行了</a:t>
            </a:r>
            <a:r>
              <a:rPr lang="zh-CN" altLang="en-US" sz="2400" dirty="0" smtClean="0">
                <a:solidFill>
                  <a:srgbClr val="C00000"/>
                </a:solidFill>
                <a:latin typeface="黑体" pitchFamily="49" charset="-122"/>
                <a:ea typeface="黑体" pitchFamily="49" charset="-122"/>
              </a:rPr>
              <a:t>讨论和修改</a:t>
            </a:r>
            <a:endParaRPr lang="zh-CN" altLang="en-US" sz="2400" dirty="0">
              <a:solidFill>
                <a:srgbClr val="C00000"/>
              </a:solidFill>
              <a:latin typeface="黑体" pitchFamily="49" charset="-122"/>
              <a:ea typeface="黑体" pitchFamily="49" charset="-122"/>
            </a:endParaRPr>
          </a:p>
        </p:txBody>
      </p:sp>
      <p:sp>
        <p:nvSpPr>
          <p:cNvPr id="35" name="左右箭头 34"/>
          <p:cNvSpPr/>
          <p:nvPr/>
        </p:nvSpPr>
        <p:spPr>
          <a:xfrm rot="5400000">
            <a:off x="3675578" y="4825488"/>
            <a:ext cx="973686" cy="323850"/>
          </a:xfrm>
          <a:prstGeom prst="leftRightArrow">
            <a:avLst/>
          </a:prstGeom>
          <a:gradFill>
            <a:gsLst>
              <a:gs pos="0">
                <a:srgbClr val="000082"/>
              </a:gs>
              <a:gs pos="30000">
                <a:srgbClr val="66008F"/>
              </a:gs>
              <a:gs pos="64999">
                <a:srgbClr val="BA0066"/>
              </a:gs>
              <a:gs pos="89999">
                <a:srgbClr val="FF0000"/>
              </a:gs>
              <a:gs pos="100000">
                <a:srgbClr val="FF8200"/>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6" name="TextBox 35"/>
          <p:cNvSpPr txBox="1">
            <a:spLocks noChangeArrowheads="1"/>
          </p:cNvSpPr>
          <p:nvPr/>
        </p:nvSpPr>
        <p:spPr bwMode="auto">
          <a:xfrm>
            <a:off x="355476" y="1285860"/>
            <a:ext cx="4000500" cy="461665"/>
          </a:xfrm>
          <a:prstGeom prst="rect">
            <a:avLst/>
          </a:prstGeom>
          <a:noFill/>
          <a:ln w="38100">
            <a:solidFill>
              <a:schemeClr val="accent5">
                <a:lumMod val="75000"/>
              </a:schemeClr>
            </a:solidFill>
            <a:prstDash val="lgDashDotDot"/>
            <a:miter lim="800000"/>
            <a:headEnd/>
            <a:tailEnd/>
          </a:ln>
        </p:spPr>
        <p:txBody>
          <a:bodyPr>
            <a:spAutoFit/>
          </a:bodyPr>
          <a:lstStyle/>
          <a:p>
            <a:pPr algn="ctr"/>
            <a:r>
              <a:rPr lang="zh-CN" altLang="en-US" dirty="0" smtClean="0"/>
              <a:t>十八届七中全会</a:t>
            </a:r>
            <a:r>
              <a:rPr lang="zh-CN" altLang="en-US" sz="2400" dirty="0" smtClean="0">
                <a:solidFill>
                  <a:srgbClr val="C00000"/>
                </a:solidFill>
                <a:latin typeface="黑体" pitchFamily="49" charset="-122"/>
                <a:ea typeface="黑体" pitchFamily="49" charset="-122"/>
              </a:rPr>
              <a:t>通过了</a:t>
            </a:r>
            <a:r>
              <a:rPr lang="zh-CN" altLang="en-US" dirty="0" smtClean="0"/>
              <a:t>报告稿</a:t>
            </a:r>
            <a:endParaRPr lang="zh-CN" altLang="en-US" dirty="0"/>
          </a:p>
        </p:txBody>
      </p:sp>
      <p:sp>
        <p:nvSpPr>
          <p:cNvPr id="37" name="椭圆 36"/>
          <p:cNvSpPr/>
          <p:nvPr/>
        </p:nvSpPr>
        <p:spPr>
          <a:xfrm>
            <a:off x="1000100" y="4500570"/>
            <a:ext cx="2714644" cy="857250"/>
          </a:xfrm>
          <a:prstGeom prst="ellipse">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000" dirty="0" smtClean="0">
                <a:solidFill>
                  <a:schemeClr val="tx1"/>
                </a:solidFill>
                <a:latin typeface="黑体" pitchFamily="49" charset="-122"/>
                <a:ea typeface="黑体" pitchFamily="49" charset="-122"/>
              </a:rPr>
              <a:t>历时</a:t>
            </a:r>
            <a:r>
              <a:rPr lang="en-US" altLang="zh-CN" sz="2400" dirty="0" smtClean="0">
                <a:solidFill>
                  <a:srgbClr val="C00000"/>
                </a:solidFill>
                <a:latin typeface="黑体" pitchFamily="49" charset="-122"/>
                <a:ea typeface="黑体" pitchFamily="49" charset="-122"/>
              </a:rPr>
              <a:t>9</a:t>
            </a:r>
            <a:r>
              <a:rPr lang="zh-CN" altLang="en-US" sz="2400" dirty="0" smtClean="0">
                <a:solidFill>
                  <a:srgbClr val="C00000"/>
                </a:solidFill>
                <a:latin typeface="黑体" pitchFamily="49" charset="-122"/>
                <a:ea typeface="黑体" pitchFamily="49" charset="-122"/>
              </a:rPr>
              <a:t>个多月</a:t>
            </a:r>
            <a:endParaRPr lang="zh-CN" altLang="en-US" sz="2400" dirty="0">
              <a:solidFill>
                <a:srgbClr val="C00000"/>
              </a:solidFill>
              <a:latin typeface="黑体" pitchFamily="49" charset="-122"/>
              <a:ea typeface="黑体" pitchFamily="49" charset="-122"/>
            </a:endParaRPr>
          </a:p>
        </p:txBody>
      </p:sp>
      <p:sp>
        <p:nvSpPr>
          <p:cNvPr id="38" name="TextBox 37"/>
          <p:cNvSpPr txBox="1"/>
          <p:nvPr/>
        </p:nvSpPr>
        <p:spPr>
          <a:xfrm>
            <a:off x="5643570" y="4857760"/>
            <a:ext cx="3500430" cy="1938992"/>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zh-CN" altLang="en-US" sz="2000" b="1" dirty="0" smtClean="0"/>
              <a:t>整个文件起草过程，是充分发扬民主、集中全党全国人民智慧的过程，是深入调查研究、总结实践经验的过程，是解放思想和统一思想有机结合的过程。</a:t>
            </a:r>
            <a:endParaRPr lang="zh-CN" altLang="en-US" sz="2000" b="1" dirty="0"/>
          </a:p>
        </p:txBody>
      </p:sp>
      <p:pic>
        <p:nvPicPr>
          <p:cNvPr id="27" name="图片 26" descr="timg-(3).gif">
            <a:hlinkClick r:id="rId4" action="ppaction://hlinkfile"/>
          </p:cNvPr>
          <p:cNvPicPr>
            <a:picLocks noChangeAspect="1"/>
          </p:cNvPicPr>
          <p:nvPr/>
        </p:nvPicPr>
        <p:blipFill>
          <a:blip r:embed="rId5"/>
          <a:stretch>
            <a:fillRect/>
          </a:stretch>
        </p:blipFill>
        <p:spPr>
          <a:xfrm>
            <a:off x="6357950" y="2071678"/>
            <a:ext cx="1152516" cy="115251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slide(fromLeft)">
                                      <p:cBhvr>
                                        <p:cTn id="7" dur="500"/>
                                        <p:tgtEl>
                                          <p:spTgt spid="8"/>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slide(fromLeft)">
                                      <p:cBhvr>
                                        <p:cTn id="11" dur="500"/>
                                        <p:tgtEl>
                                          <p:spTgt spid="14"/>
                                        </p:tgtEl>
                                      </p:cBhvr>
                                    </p:animEffect>
                                  </p:childTnLst>
                                </p:cTn>
                              </p:par>
                            </p:childTnLst>
                          </p:cTn>
                        </p:par>
                        <p:par>
                          <p:cTn id="12" fill="hold">
                            <p:stCondLst>
                              <p:cond delay="1000"/>
                            </p:stCondLst>
                            <p:childTnLst>
                              <p:par>
                                <p:cTn id="13" presetID="6" presetClass="entr" presetSubtype="16"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circle(in)">
                                      <p:cBhvr>
                                        <p:cTn id="15" dur="500"/>
                                        <p:tgtEl>
                                          <p:spTgt spid="18"/>
                                        </p:tgtEl>
                                      </p:cBhvr>
                                    </p:animEffect>
                                  </p:childTnLst>
                                </p:cTn>
                              </p:par>
                            </p:childTnLst>
                          </p:cTn>
                        </p:par>
                        <p:par>
                          <p:cTn id="16" fill="hold">
                            <p:stCondLst>
                              <p:cond delay="1500"/>
                            </p:stCondLst>
                            <p:childTnLst>
                              <p:par>
                                <p:cTn id="17" presetID="37" presetClass="entr" presetSubtype="0" fill="hold" nodeType="after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fade">
                                      <p:cBhvr>
                                        <p:cTn id="19" dur="1000"/>
                                        <p:tgtEl>
                                          <p:spTgt spid="25"/>
                                        </p:tgtEl>
                                      </p:cBhvr>
                                    </p:animEffect>
                                    <p:anim calcmode="lin" valueType="num">
                                      <p:cBhvr>
                                        <p:cTn id="20" dur="1000" fill="hold"/>
                                        <p:tgtEl>
                                          <p:spTgt spid="25"/>
                                        </p:tgtEl>
                                        <p:attrNameLst>
                                          <p:attrName>ppt_x</p:attrName>
                                        </p:attrNameLst>
                                      </p:cBhvr>
                                      <p:tavLst>
                                        <p:tav tm="0">
                                          <p:val>
                                            <p:strVal val="#ppt_x"/>
                                          </p:val>
                                        </p:tav>
                                        <p:tav tm="100000">
                                          <p:val>
                                            <p:strVal val="#ppt_x"/>
                                          </p:val>
                                        </p:tav>
                                      </p:tavLst>
                                    </p:anim>
                                    <p:anim calcmode="lin" valueType="num">
                                      <p:cBhvr>
                                        <p:cTn id="21" dur="900" decel="100000" fill="hold"/>
                                        <p:tgtEl>
                                          <p:spTgt spid="25"/>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25"/>
                                        </p:tgtEl>
                                        <p:attrNameLst>
                                          <p:attrName>ppt_y</p:attrName>
                                        </p:attrNameLst>
                                      </p:cBhvr>
                                      <p:tavLst>
                                        <p:tav tm="0">
                                          <p:val>
                                            <p:strVal val="#ppt_y-.03"/>
                                          </p:val>
                                        </p:tav>
                                        <p:tav tm="100000">
                                          <p:val>
                                            <p:strVal val="#ppt_y"/>
                                          </p:val>
                                        </p:tav>
                                      </p:tavLst>
                                    </p:anim>
                                  </p:childTnLst>
                                </p:cTn>
                              </p:par>
                            </p:childTnLst>
                          </p:cTn>
                        </p:par>
                        <p:par>
                          <p:cTn id="23" fill="hold">
                            <p:stCondLst>
                              <p:cond delay="2500"/>
                            </p:stCondLst>
                            <p:childTnLst>
                              <p:par>
                                <p:cTn id="24" presetID="12" presetClass="entr" presetSubtype="4" fill="hold" nodeType="after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slide(fromBottom)">
                                      <p:cBhvr>
                                        <p:cTn id="26" dur="500"/>
                                        <p:tgtEl>
                                          <p:spTgt spid="19"/>
                                        </p:tgtEl>
                                      </p:cBhvr>
                                    </p:animEffect>
                                  </p:childTnLst>
                                </p:cTn>
                              </p:par>
                            </p:childTnLst>
                          </p:cTn>
                        </p:par>
                        <p:par>
                          <p:cTn id="27" fill="hold">
                            <p:stCondLst>
                              <p:cond delay="3000"/>
                            </p:stCondLst>
                            <p:childTnLst>
                              <p:par>
                                <p:cTn id="28" presetID="12" presetClass="entr" presetSubtype="4" fill="hold" nodeType="after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slide(fromBottom)">
                                      <p:cBhvr>
                                        <p:cTn id="30" dur="500"/>
                                        <p:tgtEl>
                                          <p:spTgt spid="23"/>
                                        </p:tgtEl>
                                      </p:cBhvr>
                                    </p:animEffect>
                                  </p:childTnLst>
                                </p:cTn>
                              </p:par>
                            </p:childTnLst>
                          </p:cTn>
                        </p:par>
                        <p:par>
                          <p:cTn id="31" fill="hold">
                            <p:stCondLst>
                              <p:cond delay="3500"/>
                            </p:stCondLst>
                            <p:childTnLst>
                              <p:par>
                                <p:cTn id="32" presetID="21" presetClass="entr" presetSubtype="1" fill="hold" grpId="0" nodeType="after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wheel(1)">
                                      <p:cBhvr>
                                        <p:cTn id="34" dur="2000"/>
                                        <p:tgtEl>
                                          <p:spTgt spid="17"/>
                                        </p:tgtEl>
                                      </p:cBhvr>
                                    </p:animEffect>
                                  </p:childTnLst>
                                </p:cTn>
                              </p:par>
                            </p:childTnLst>
                          </p:cTn>
                        </p:par>
                        <p:par>
                          <p:cTn id="35" fill="hold">
                            <p:stCondLst>
                              <p:cond delay="5500"/>
                            </p:stCondLst>
                            <p:childTnLst>
                              <p:par>
                                <p:cTn id="36" presetID="37" presetClass="entr" presetSubtype="0" fill="hold" grpId="0" nodeType="afterEffect">
                                  <p:stCondLst>
                                    <p:cond delay="0"/>
                                  </p:stCondLst>
                                  <p:childTnLst>
                                    <p:set>
                                      <p:cBhvr>
                                        <p:cTn id="37" dur="1" fill="hold">
                                          <p:stCondLst>
                                            <p:cond delay="0"/>
                                          </p:stCondLst>
                                        </p:cTn>
                                        <p:tgtEl>
                                          <p:spTgt spid="37"/>
                                        </p:tgtEl>
                                        <p:attrNameLst>
                                          <p:attrName>style.visibility</p:attrName>
                                        </p:attrNameLst>
                                      </p:cBhvr>
                                      <p:to>
                                        <p:strVal val="visible"/>
                                      </p:to>
                                    </p:set>
                                    <p:animEffect transition="in" filter="fade">
                                      <p:cBhvr>
                                        <p:cTn id="38" dur="1000"/>
                                        <p:tgtEl>
                                          <p:spTgt spid="37"/>
                                        </p:tgtEl>
                                      </p:cBhvr>
                                    </p:animEffect>
                                    <p:anim calcmode="lin" valueType="num">
                                      <p:cBhvr>
                                        <p:cTn id="39" dur="1000" fill="hold"/>
                                        <p:tgtEl>
                                          <p:spTgt spid="37"/>
                                        </p:tgtEl>
                                        <p:attrNameLst>
                                          <p:attrName>ppt_x</p:attrName>
                                        </p:attrNameLst>
                                      </p:cBhvr>
                                      <p:tavLst>
                                        <p:tav tm="0">
                                          <p:val>
                                            <p:strVal val="#ppt_x"/>
                                          </p:val>
                                        </p:tav>
                                        <p:tav tm="100000">
                                          <p:val>
                                            <p:strVal val="#ppt_x"/>
                                          </p:val>
                                        </p:tav>
                                      </p:tavLst>
                                    </p:anim>
                                    <p:anim calcmode="lin" valueType="num">
                                      <p:cBhvr>
                                        <p:cTn id="40" dur="900" decel="100000" fill="hold"/>
                                        <p:tgtEl>
                                          <p:spTgt spid="37"/>
                                        </p:tgtEl>
                                        <p:attrNameLst>
                                          <p:attrName>ppt_y</p:attrName>
                                        </p:attrNameLst>
                                      </p:cBhvr>
                                      <p:tavLst>
                                        <p:tav tm="0">
                                          <p:val>
                                            <p:strVal val="#ppt_y+1"/>
                                          </p:val>
                                        </p:tav>
                                        <p:tav tm="100000">
                                          <p:val>
                                            <p:strVal val="#ppt_y-.03"/>
                                          </p:val>
                                        </p:tav>
                                      </p:tavLst>
                                    </p:anim>
                                    <p:anim calcmode="lin" valueType="num">
                                      <p:cBhvr>
                                        <p:cTn id="41" dur="100" accel="100000" fill="hold">
                                          <p:stCondLst>
                                            <p:cond delay="900"/>
                                          </p:stCondLst>
                                        </p:cTn>
                                        <p:tgtEl>
                                          <p:spTgt spid="37"/>
                                        </p:tgtEl>
                                        <p:attrNameLst>
                                          <p:attrName>ppt_y</p:attrName>
                                        </p:attrNameLst>
                                      </p:cBhvr>
                                      <p:tavLst>
                                        <p:tav tm="0">
                                          <p:val>
                                            <p:strVal val="#ppt_y-.03"/>
                                          </p:val>
                                        </p:tav>
                                        <p:tav tm="100000">
                                          <p:val>
                                            <p:strVal val="#ppt_y"/>
                                          </p:val>
                                        </p:tav>
                                      </p:tavLst>
                                    </p:anim>
                                  </p:childTnLst>
                                </p:cTn>
                              </p:par>
                            </p:childTnLst>
                          </p:cTn>
                        </p:par>
                        <p:par>
                          <p:cTn id="42" fill="hold">
                            <p:stCondLst>
                              <p:cond delay="6500"/>
                            </p:stCondLst>
                            <p:childTnLst>
                              <p:par>
                                <p:cTn id="43" presetID="5" presetClass="entr" presetSubtype="10" fill="hold" grpId="0" nodeType="afterEffect">
                                  <p:stCondLst>
                                    <p:cond delay="0"/>
                                  </p:stCondLst>
                                  <p:childTnLst>
                                    <p:set>
                                      <p:cBhvr>
                                        <p:cTn id="44" dur="1" fill="hold">
                                          <p:stCondLst>
                                            <p:cond delay="0"/>
                                          </p:stCondLst>
                                        </p:cTn>
                                        <p:tgtEl>
                                          <p:spTgt spid="35"/>
                                        </p:tgtEl>
                                        <p:attrNameLst>
                                          <p:attrName>style.visibility</p:attrName>
                                        </p:attrNameLst>
                                      </p:cBhvr>
                                      <p:to>
                                        <p:strVal val="visible"/>
                                      </p:to>
                                    </p:set>
                                    <p:animEffect transition="in" filter="checkerboard(across)">
                                      <p:cBhvr>
                                        <p:cTn id="45" dur="500"/>
                                        <p:tgtEl>
                                          <p:spTgt spid="35"/>
                                        </p:tgtEl>
                                      </p:cBhvr>
                                    </p:animEffect>
                                  </p:childTnLst>
                                </p:cTn>
                              </p:par>
                            </p:childTnLst>
                          </p:cTn>
                        </p:par>
                        <p:par>
                          <p:cTn id="46" fill="hold">
                            <p:stCondLst>
                              <p:cond delay="7000"/>
                            </p:stCondLst>
                            <p:childTnLst>
                              <p:par>
                                <p:cTn id="47" presetID="42" presetClass="entr" presetSubtype="0" fill="hold" grpId="0" nodeType="afterEffect">
                                  <p:stCondLst>
                                    <p:cond delay="0"/>
                                  </p:stCondLst>
                                  <p:childTnLst>
                                    <p:set>
                                      <p:cBhvr>
                                        <p:cTn id="48" dur="1" fill="hold">
                                          <p:stCondLst>
                                            <p:cond delay="0"/>
                                          </p:stCondLst>
                                        </p:cTn>
                                        <p:tgtEl>
                                          <p:spTgt spid="32"/>
                                        </p:tgtEl>
                                        <p:attrNameLst>
                                          <p:attrName>style.visibility</p:attrName>
                                        </p:attrNameLst>
                                      </p:cBhvr>
                                      <p:to>
                                        <p:strVal val="visible"/>
                                      </p:to>
                                    </p:set>
                                    <p:animEffect transition="in" filter="fade">
                                      <p:cBhvr>
                                        <p:cTn id="49" dur="1000"/>
                                        <p:tgtEl>
                                          <p:spTgt spid="32"/>
                                        </p:tgtEl>
                                      </p:cBhvr>
                                    </p:animEffect>
                                    <p:anim calcmode="lin" valueType="num">
                                      <p:cBhvr>
                                        <p:cTn id="50" dur="1000" fill="hold"/>
                                        <p:tgtEl>
                                          <p:spTgt spid="32"/>
                                        </p:tgtEl>
                                        <p:attrNameLst>
                                          <p:attrName>ppt_x</p:attrName>
                                        </p:attrNameLst>
                                      </p:cBhvr>
                                      <p:tavLst>
                                        <p:tav tm="0">
                                          <p:val>
                                            <p:strVal val="#ppt_x"/>
                                          </p:val>
                                        </p:tav>
                                        <p:tav tm="100000">
                                          <p:val>
                                            <p:strVal val="#ppt_x"/>
                                          </p:val>
                                        </p:tav>
                                      </p:tavLst>
                                    </p:anim>
                                    <p:anim calcmode="lin" valueType="num">
                                      <p:cBhvr>
                                        <p:cTn id="51" dur="1000" fill="hold"/>
                                        <p:tgtEl>
                                          <p:spTgt spid="32"/>
                                        </p:tgtEl>
                                        <p:attrNameLst>
                                          <p:attrName>ppt_y</p:attrName>
                                        </p:attrNameLst>
                                      </p:cBhvr>
                                      <p:tavLst>
                                        <p:tav tm="0">
                                          <p:val>
                                            <p:strVal val="#ppt_y+.1"/>
                                          </p:val>
                                        </p:tav>
                                        <p:tav tm="100000">
                                          <p:val>
                                            <p:strVal val="#ppt_y"/>
                                          </p:val>
                                        </p:tav>
                                      </p:tavLst>
                                    </p:anim>
                                  </p:childTnLst>
                                </p:cTn>
                              </p:par>
                            </p:childTnLst>
                          </p:cTn>
                        </p:par>
                        <p:par>
                          <p:cTn id="52" fill="hold">
                            <p:stCondLst>
                              <p:cond delay="8000"/>
                            </p:stCondLst>
                            <p:childTnLst>
                              <p:par>
                                <p:cTn id="53" presetID="42" presetClass="entr" presetSubtype="0" fill="hold" grpId="0" nodeType="afterEffect">
                                  <p:stCondLst>
                                    <p:cond delay="0"/>
                                  </p:stCondLst>
                                  <p:childTnLst>
                                    <p:set>
                                      <p:cBhvr>
                                        <p:cTn id="54" dur="1" fill="hold">
                                          <p:stCondLst>
                                            <p:cond delay="0"/>
                                          </p:stCondLst>
                                        </p:cTn>
                                        <p:tgtEl>
                                          <p:spTgt spid="33"/>
                                        </p:tgtEl>
                                        <p:attrNameLst>
                                          <p:attrName>style.visibility</p:attrName>
                                        </p:attrNameLst>
                                      </p:cBhvr>
                                      <p:to>
                                        <p:strVal val="visible"/>
                                      </p:to>
                                    </p:set>
                                    <p:animEffect transition="in" filter="fade">
                                      <p:cBhvr>
                                        <p:cTn id="55" dur="1000"/>
                                        <p:tgtEl>
                                          <p:spTgt spid="33"/>
                                        </p:tgtEl>
                                      </p:cBhvr>
                                    </p:animEffect>
                                    <p:anim calcmode="lin" valueType="num">
                                      <p:cBhvr>
                                        <p:cTn id="56" dur="1000" fill="hold"/>
                                        <p:tgtEl>
                                          <p:spTgt spid="33"/>
                                        </p:tgtEl>
                                        <p:attrNameLst>
                                          <p:attrName>ppt_x</p:attrName>
                                        </p:attrNameLst>
                                      </p:cBhvr>
                                      <p:tavLst>
                                        <p:tav tm="0">
                                          <p:val>
                                            <p:strVal val="#ppt_x"/>
                                          </p:val>
                                        </p:tav>
                                        <p:tav tm="100000">
                                          <p:val>
                                            <p:strVal val="#ppt_x"/>
                                          </p:val>
                                        </p:tav>
                                      </p:tavLst>
                                    </p:anim>
                                    <p:anim calcmode="lin" valueType="num">
                                      <p:cBhvr>
                                        <p:cTn id="57" dur="1000" fill="hold"/>
                                        <p:tgtEl>
                                          <p:spTgt spid="33"/>
                                        </p:tgtEl>
                                        <p:attrNameLst>
                                          <p:attrName>ppt_y</p:attrName>
                                        </p:attrNameLst>
                                      </p:cBhvr>
                                      <p:tavLst>
                                        <p:tav tm="0">
                                          <p:val>
                                            <p:strVal val="#ppt_y+.1"/>
                                          </p:val>
                                        </p:tav>
                                        <p:tav tm="100000">
                                          <p:val>
                                            <p:strVal val="#ppt_y"/>
                                          </p:val>
                                        </p:tav>
                                      </p:tavLst>
                                    </p:anim>
                                  </p:childTnLst>
                                </p:cTn>
                              </p:par>
                            </p:childTnLst>
                          </p:cTn>
                        </p:par>
                        <p:par>
                          <p:cTn id="58" fill="hold">
                            <p:stCondLst>
                              <p:cond delay="9000"/>
                            </p:stCondLst>
                            <p:childTnLst>
                              <p:par>
                                <p:cTn id="59" presetID="42" presetClass="entr" presetSubtype="0" fill="hold" grpId="0" nodeType="afterEffect">
                                  <p:stCondLst>
                                    <p:cond delay="0"/>
                                  </p:stCondLst>
                                  <p:childTnLst>
                                    <p:set>
                                      <p:cBhvr>
                                        <p:cTn id="60" dur="1" fill="hold">
                                          <p:stCondLst>
                                            <p:cond delay="0"/>
                                          </p:stCondLst>
                                        </p:cTn>
                                        <p:tgtEl>
                                          <p:spTgt spid="31"/>
                                        </p:tgtEl>
                                        <p:attrNameLst>
                                          <p:attrName>style.visibility</p:attrName>
                                        </p:attrNameLst>
                                      </p:cBhvr>
                                      <p:to>
                                        <p:strVal val="visible"/>
                                      </p:to>
                                    </p:set>
                                    <p:animEffect transition="in" filter="fade">
                                      <p:cBhvr>
                                        <p:cTn id="61" dur="1000"/>
                                        <p:tgtEl>
                                          <p:spTgt spid="31"/>
                                        </p:tgtEl>
                                      </p:cBhvr>
                                    </p:animEffect>
                                    <p:anim calcmode="lin" valueType="num">
                                      <p:cBhvr>
                                        <p:cTn id="62" dur="1000" fill="hold"/>
                                        <p:tgtEl>
                                          <p:spTgt spid="31"/>
                                        </p:tgtEl>
                                        <p:attrNameLst>
                                          <p:attrName>ppt_x</p:attrName>
                                        </p:attrNameLst>
                                      </p:cBhvr>
                                      <p:tavLst>
                                        <p:tav tm="0">
                                          <p:val>
                                            <p:strVal val="#ppt_x"/>
                                          </p:val>
                                        </p:tav>
                                        <p:tav tm="100000">
                                          <p:val>
                                            <p:strVal val="#ppt_x"/>
                                          </p:val>
                                        </p:tav>
                                      </p:tavLst>
                                    </p:anim>
                                    <p:anim calcmode="lin" valueType="num">
                                      <p:cBhvr>
                                        <p:cTn id="63" dur="1000" fill="hold"/>
                                        <p:tgtEl>
                                          <p:spTgt spid="31"/>
                                        </p:tgtEl>
                                        <p:attrNameLst>
                                          <p:attrName>ppt_y</p:attrName>
                                        </p:attrNameLst>
                                      </p:cBhvr>
                                      <p:tavLst>
                                        <p:tav tm="0">
                                          <p:val>
                                            <p:strVal val="#ppt_y+.1"/>
                                          </p:val>
                                        </p:tav>
                                        <p:tav tm="100000">
                                          <p:val>
                                            <p:strVal val="#ppt_y"/>
                                          </p:val>
                                        </p:tav>
                                      </p:tavLst>
                                    </p:anim>
                                  </p:childTnLst>
                                </p:cTn>
                              </p:par>
                            </p:childTnLst>
                          </p:cTn>
                        </p:par>
                        <p:par>
                          <p:cTn id="64" fill="hold">
                            <p:stCondLst>
                              <p:cond delay="10000"/>
                            </p:stCondLst>
                            <p:childTnLst>
                              <p:par>
                                <p:cTn id="65" presetID="42" presetClass="entr" presetSubtype="0" fill="hold" grpId="0" nodeType="afterEffect">
                                  <p:stCondLst>
                                    <p:cond delay="0"/>
                                  </p:stCondLst>
                                  <p:childTnLst>
                                    <p:set>
                                      <p:cBhvr>
                                        <p:cTn id="66" dur="1" fill="hold">
                                          <p:stCondLst>
                                            <p:cond delay="0"/>
                                          </p:stCondLst>
                                        </p:cTn>
                                        <p:tgtEl>
                                          <p:spTgt spid="30"/>
                                        </p:tgtEl>
                                        <p:attrNameLst>
                                          <p:attrName>style.visibility</p:attrName>
                                        </p:attrNameLst>
                                      </p:cBhvr>
                                      <p:to>
                                        <p:strVal val="visible"/>
                                      </p:to>
                                    </p:set>
                                    <p:animEffect transition="in" filter="fade">
                                      <p:cBhvr>
                                        <p:cTn id="67" dur="1000"/>
                                        <p:tgtEl>
                                          <p:spTgt spid="30"/>
                                        </p:tgtEl>
                                      </p:cBhvr>
                                    </p:animEffect>
                                    <p:anim calcmode="lin" valueType="num">
                                      <p:cBhvr>
                                        <p:cTn id="68" dur="1000" fill="hold"/>
                                        <p:tgtEl>
                                          <p:spTgt spid="30"/>
                                        </p:tgtEl>
                                        <p:attrNameLst>
                                          <p:attrName>ppt_x</p:attrName>
                                        </p:attrNameLst>
                                      </p:cBhvr>
                                      <p:tavLst>
                                        <p:tav tm="0">
                                          <p:val>
                                            <p:strVal val="#ppt_x"/>
                                          </p:val>
                                        </p:tav>
                                        <p:tav tm="100000">
                                          <p:val>
                                            <p:strVal val="#ppt_x"/>
                                          </p:val>
                                        </p:tav>
                                      </p:tavLst>
                                    </p:anim>
                                    <p:anim calcmode="lin" valueType="num">
                                      <p:cBhvr>
                                        <p:cTn id="69" dur="1000" fill="hold"/>
                                        <p:tgtEl>
                                          <p:spTgt spid="30"/>
                                        </p:tgtEl>
                                        <p:attrNameLst>
                                          <p:attrName>ppt_y</p:attrName>
                                        </p:attrNameLst>
                                      </p:cBhvr>
                                      <p:tavLst>
                                        <p:tav tm="0">
                                          <p:val>
                                            <p:strVal val="#ppt_y+.1"/>
                                          </p:val>
                                        </p:tav>
                                        <p:tav tm="100000">
                                          <p:val>
                                            <p:strVal val="#ppt_y"/>
                                          </p:val>
                                        </p:tav>
                                      </p:tavLst>
                                    </p:anim>
                                  </p:childTnLst>
                                </p:cTn>
                              </p:par>
                            </p:childTnLst>
                          </p:cTn>
                        </p:par>
                        <p:par>
                          <p:cTn id="70" fill="hold">
                            <p:stCondLst>
                              <p:cond delay="11000"/>
                            </p:stCondLst>
                            <p:childTnLst>
                              <p:par>
                                <p:cTn id="71" presetID="42" presetClass="entr" presetSubtype="0" fill="hold" grpId="0" nodeType="afterEffect">
                                  <p:stCondLst>
                                    <p:cond delay="0"/>
                                  </p:stCondLst>
                                  <p:childTnLst>
                                    <p:set>
                                      <p:cBhvr>
                                        <p:cTn id="72" dur="1" fill="hold">
                                          <p:stCondLst>
                                            <p:cond delay="0"/>
                                          </p:stCondLst>
                                        </p:cTn>
                                        <p:tgtEl>
                                          <p:spTgt spid="34"/>
                                        </p:tgtEl>
                                        <p:attrNameLst>
                                          <p:attrName>style.visibility</p:attrName>
                                        </p:attrNameLst>
                                      </p:cBhvr>
                                      <p:to>
                                        <p:strVal val="visible"/>
                                      </p:to>
                                    </p:set>
                                    <p:animEffect transition="in" filter="fade">
                                      <p:cBhvr>
                                        <p:cTn id="73" dur="1000"/>
                                        <p:tgtEl>
                                          <p:spTgt spid="34"/>
                                        </p:tgtEl>
                                      </p:cBhvr>
                                    </p:animEffect>
                                    <p:anim calcmode="lin" valueType="num">
                                      <p:cBhvr>
                                        <p:cTn id="74" dur="1000" fill="hold"/>
                                        <p:tgtEl>
                                          <p:spTgt spid="34"/>
                                        </p:tgtEl>
                                        <p:attrNameLst>
                                          <p:attrName>ppt_x</p:attrName>
                                        </p:attrNameLst>
                                      </p:cBhvr>
                                      <p:tavLst>
                                        <p:tav tm="0">
                                          <p:val>
                                            <p:strVal val="#ppt_x"/>
                                          </p:val>
                                        </p:tav>
                                        <p:tav tm="100000">
                                          <p:val>
                                            <p:strVal val="#ppt_x"/>
                                          </p:val>
                                        </p:tav>
                                      </p:tavLst>
                                    </p:anim>
                                    <p:anim calcmode="lin" valueType="num">
                                      <p:cBhvr>
                                        <p:cTn id="75" dur="1000" fill="hold"/>
                                        <p:tgtEl>
                                          <p:spTgt spid="34"/>
                                        </p:tgtEl>
                                        <p:attrNameLst>
                                          <p:attrName>ppt_y</p:attrName>
                                        </p:attrNameLst>
                                      </p:cBhvr>
                                      <p:tavLst>
                                        <p:tav tm="0">
                                          <p:val>
                                            <p:strVal val="#ppt_y+.1"/>
                                          </p:val>
                                        </p:tav>
                                        <p:tav tm="100000">
                                          <p:val>
                                            <p:strVal val="#ppt_y"/>
                                          </p:val>
                                        </p:tav>
                                      </p:tavLst>
                                    </p:anim>
                                  </p:childTnLst>
                                </p:cTn>
                              </p:par>
                            </p:childTnLst>
                          </p:cTn>
                        </p:par>
                        <p:par>
                          <p:cTn id="76" fill="hold">
                            <p:stCondLst>
                              <p:cond delay="12000"/>
                            </p:stCondLst>
                            <p:childTnLst>
                              <p:par>
                                <p:cTn id="77" presetID="21" presetClass="entr" presetSubtype="1" fill="hold" grpId="0" nodeType="afterEffect">
                                  <p:stCondLst>
                                    <p:cond delay="0"/>
                                  </p:stCondLst>
                                  <p:childTnLst>
                                    <p:set>
                                      <p:cBhvr>
                                        <p:cTn id="78" dur="1" fill="hold">
                                          <p:stCondLst>
                                            <p:cond delay="0"/>
                                          </p:stCondLst>
                                        </p:cTn>
                                        <p:tgtEl>
                                          <p:spTgt spid="29"/>
                                        </p:tgtEl>
                                        <p:attrNameLst>
                                          <p:attrName>style.visibility</p:attrName>
                                        </p:attrNameLst>
                                      </p:cBhvr>
                                      <p:to>
                                        <p:strVal val="visible"/>
                                      </p:to>
                                    </p:set>
                                    <p:animEffect transition="in" filter="wheel(1)">
                                      <p:cBhvr>
                                        <p:cTn id="79" dur="2000"/>
                                        <p:tgtEl>
                                          <p:spTgt spid="29"/>
                                        </p:tgtEl>
                                      </p:cBhvr>
                                    </p:animEffect>
                                  </p:childTnLst>
                                </p:cTn>
                              </p:par>
                            </p:childTnLst>
                          </p:cTn>
                        </p:par>
                        <p:par>
                          <p:cTn id="80" fill="hold">
                            <p:stCondLst>
                              <p:cond delay="14000"/>
                            </p:stCondLst>
                            <p:childTnLst>
                              <p:par>
                                <p:cTn id="81" presetID="42" presetClass="entr" presetSubtype="0" fill="hold" grpId="0" nodeType="afterEffect">
                                  <p:stCondLst>
                                    <p:cond delay="0"/>
                                  </p:stCondLst>
                                  <p:childTnLst>
                                    <p:set>
                                      <p:cBhvr>
                                        <p:cTn id="82" dur="1" fill="hold">
                                          <p:stCondLst>
                                            <p:cond delay="0"/>
                                          </p:stCondLst>
                                        </p:cTn>
                                        <p:tgtEl>
                                          <p:spTgt spid="36"/>
                                        </p:tgtEl>
                                        <p:attrNameLst>
                                          <p:attrName>style.visibility</p:attrName>
                                        </p:attrNameLst>
                                      </p:cBhvr>
                                      <p:to>
                                        <p:strVal val="visible"/>
                                      </p:to>
                                    </p:set>
                                    <p:animEffect transition="in" filter="fade">
                                      <p:cBhvr>
                                        <p:cTn id="83" dur="1000"/>
                                        <p:tgtEl>
                                          <p:spTgt spid="36"/>
                                        </p:tgtEl>
                                      </p:cBhvr>
                                    </p:animEffect>
                                    <p:anim calcmode="lin" valueType="num">
                                      <p:cBhvr>
                                        <p:cTn id="84" dur="1000" fill="hold"/>
                                        <p:tgtEl>
                                          <p:spTgt spid="36"/>
                                        </p:tgtEl>
                                        <p:attrNameLst>
                                          <p:attrName>ppt_x</p:attrName>
                                        </p:attrNameLst>
                                      </p:cBhvr>
                                      <p:tavLst>
                                        <p:tav tm="0">
                                          <p:val>
                                            <p:strVal val="#ppt_x"/>
                                          </p:val>
                                        </p:tav>
                                        <p:tav tm="100000">
                                          <p:val>
                                            <p:strVal val="#ppt_x"/>
                                          </p:val>
                                        </p:tav>
                                      </p:tavLst>
                                    </p:anim>
                                    <p:anim calcmode="lin" valueType="num">
                                      <p:cBhvr>
                                        <p:cTn id="85" dur="1000" fill="hold"/>
                                        <p:tgtEl>
                                          <p:spTgt spid="36"/>
                                        </p:tgtEl>
                                        <p:attrNameLst>
                                          <p:attrName>ppt_y</p:attrName>
                                        </p:attrNameLst>
                                      </p:cBhvr>
                                      <p:tavLst>
                                        <p:tav tm="0">
                                          <p:val>
                                            <p:strVal val="#ppt_y+.1"/>
                                          </p:val>
                                        </p:tav>
                                        <p:tav tm="100000">
                                          <p:val>
                                            <p:strVal val="#ppt_y"/>
                                          </p:val>
                                        </p:tav>
                                      </p:tavLst>
                                    </p:anim>
                                  </p:childTnLst>
                                </p:cTn>
                              </p:par>
                            </p:childTnLst>
                          </p:cTn>
                        </p:par>
                        <p:par>
                          <p:cTn id="86" fill="hold">
                            <p:stCondLst>
                              <p:cond delay="15000"/>
                            </p:stCondLst>
                            <p:childTnLst>
                              <p:par>
                                <p:cTn id="87" presetID="6" presetClass="entr" presetSubtype="16" fill="hold" grpId="0" nodeType="afterEffect">
                                  <p:stCondLst>
                                    <p:cond delay="0"/>
                                  </p:stCondLst>
                                  <p:childTnLst>
                                    <p:set>
                                      <p:cBhvr>
                                        <p:cTn id="88" dur="1" fill="hold">
                                          <p:stCondLst>
                                            <p:cond delay="0"/>
                                          </p:stCondLst>
                                        </p:cTn>
                                        <p:tgtEl>
                                          <p:spTgt spid="38"/>
                                        </p:tgtEl>
                                        <p:attrNameLst>
                                          <p:attrName>style.visibility</p:attrName>
                                        </p:attrNameLst>
                                      </p:cBhvr>
                                      <p:to>
                                        <p:strVal val="visible"/>
                                      </p:to>
                                    </p:set>
                                    <p:animEffect transition="in" filter="circle(in)">
                                      <p:cBhvr>
                                        <p:cTn id="89" dur="2000"/>
                                        <p:tgtEl>
                                          <p:spTgt spid="38"/>
                                        </p:tgtEl>
                                      </p:cBhvr>
                                    </p:animEffect>
                                  </p:childTnLst>
                                </p:cTn>
                              </p:par>
                            </p:childTnLst>
                          </p:cTn>
                        </p:par>
                        <p:par>
                          <p:cTn id="90" fill="hold">
                            <p:stCondLst>
                              <p:cond delay="17000"/>
                            </p:stCondLst>
                            <p:childTnLst>
                              <p:par>
                                <p:cTn id="91" presetID="6" presetClass="entr" presetSubtype="16" fill="hold" nodeType="afterEffect">
                                  <p:stCondLst>
                                    <p:cond delay="0"/>
                                  </p:stCondLst>
                                  <p:childTnLst>
                                    <p:set>
                                      <p:cBhvr>
                                        <p:cTn id="92" dur="1" fill="hold">
                                          <p:stCondLst>
                                            <p:cond delay="0"/>
                                          </p:stCondLst>
                                        </p:cTn>
                                        <p:tgtEl>
                                          <p:spTgt spid="27"/>
                                        </p:tgtEl>
                                        <p:attrNameLst>
                                          <p:attrName>style.visibility</p:attrName>
                                        </p:attrNameLst>
                                      </p:cBhvr>
                                      <p:to>
                                        <p:strVal val="visible"/>
                                      </p:to>
                                    </p:set>
                                    <p:animEffect transition="in" filter="circle(in)">
                                      <p:cBhvr>
                                        <p:cTn id="93" dur="2000"/>
                                        <p:tgtEl>
                                          <p:spTgt spid="27"/>
                                        </p:tgtEl>
                                      </p:cBhvr>
                                    </p:animEffect>
                                  </p:childTnLst>
                                </p:cTn>
                              </p:par>
                            </p:childTnLst>
                          </p:cTn>
                        </p:par>
                        <p:par>
                          <p:cTn id="94" fill="hold">
                            <p:stCondLst>
                              <p:cond delay="19000"/>
                            </p:stCondLst>
                            <p:childTnLst>
                              <p:par>
                                <p:cTn id="95" presetID="2" presetClass="entr" presetSubtype="4" fill="hold" grpId="0" nodeType="afterEffect">
                                  <p:stCondLst>
                                    <p:cond delay="0"/>
                                  </p:stCondLst>
                                  <p:childTnLst>
                                    <p:set>
                                      <p:cBhvr>
                                        <p:cTn id="96" dur="1" fill="hold">
                                          <p:stCondLst>
                                            <p:cond delay="0"/>
                                          </p:stCondLst>
                                        </p:cTn>
                                        <p:tgtEl>
                                          <p:spTgt spid="16"/>
                                        </p:tgtEl>
                                        <p:attrNameLst>
                                          <p:attrName>style.visibility</p:attrName>
                                        </p:attrNameLst>
                                      </p:cBhvr>
                                      <p:to>
                                        <p:strVal val="visible"/>
                                      </p:to>
                                    </p:set>
                                    <p:anim calcmode="lin" valueType="num">
                                      <p:cBhvr additive="base">
                                        <p:cTn id="97" dur="500" fill="hold"/>
                                        <p:tgtEl>
                                          <p:spTgt spid="16"/>
                                        </p:tgtEl>
                                        <p:attrNameLst>
                                          <p:attrName>ppt_x</p:attrName>
                                        </p:attrNameLst>
                                      </p:cBhvr>
                                      <p:tavLst>
                                        <p:tav tm="0">
                                          <p:val>
                                            <p:strVal val="#ppt_x"/>
                                          </p:val>
                                        </p:tav>
                                        <p:tav tm="100000">
                                          <p:val>
                                            <p:strVal val="#ppt_x"/>
                                          </p:val>
                                        </p:tav>
                                      </p:tavLst>
                                    </p:anim>
                                    <p:anim calcmode="lin" valueType="num">
                                      <p:cBhvr additive="base">
                                        <p:cTn id="98" dur="500" fill="hold"/>
                                        <p:tgtEl>
                                          <p:spTgt spid="16"/>
                                        </p:tgtEl>
                                        <p:attrNameLst>
                                          <p:attrName>ppt_y</p:attrName>
                                        </p:attrNameLst>
                                      </p:cBhvr>
                                      <p:tavLst>
                                        <p:tav tm="0">
                                          <p:val>
                                            <p:strVal val="1+#ppt_h/2"/>
                                          </p:val>
                                        </p:tav>
                                        <p:tav tm="100000">
                                          <p:val>
                                            <p:strVal val="#ppt_y"/>
                                          </p:val>
                                        </p:tav>
                                      </p:tavLst>
                                    </p:anim>
                                  </p:childTnLst>
                                </p:cTn>
                              </p:par>
                            </p:childTnLst>
                          </p:cTn>
                        </p:par>
                        <p:par>
                          <p:cTn id="99" fill="hold">
                            <p:stCondLst>
                              <p:cond delay="19500"/>
                            </p:stCondLst>
                            <p:childTnLst>
                              <p:par>
                                <p:cTn id="100" presetID="6" presetClass="entr" presetSubtype="16" fill="hold" nodeType="afterEffect">
                                  <p:stCondLst>
                                    <p:cond delay="0"/>
                                  </p:stCondLst>
                                  <p:childTnLst>
                                    <p:set>
                                      <p:cBhvr>
                                        <p:cTn id="101" dur="1" fill="hold">
                                          <p:stCondLst>
                                            <p:cond delay="0"/>
                                          </p:stCondLst>
                                        </p:cTn>
                                        <p:tgtEl>
                                          <p:spTgt spid="28"/>
                                        </p:tgtEl>
                                        <p:attrNameLst>
                                          <p:attrName>style.visibility</p:attrName>
                                        </p:attrNameLst>
                                      </p:cBhvr>
                                      <p:to>
                                        <p:strVal val="visible"/>
                                      </p:to>
                                    </p:set>
                                    <p:animEffect transition="in" filter="circle(in)">
                                      <p:cBhvr>
                                        <p:cTn id="102" dur="2000"/>
                                        <p:tgtEl>
                                          <p:spTgt spid="28"/>
                                        </p:tgtEl>
                                      </p:cBhvr>
                                    </p:animEffect>
                                  </p:childTnLst>
                                </p:cTn>
                              </p:par>
                            </p:childTnLst>
                          </p:cTn>
                        </p:par>
                        <p:par>
                          <p:cTn id="103" fill="hold">
                            <p:stCondLst>
                              <p:cond delay="21500"/>
                            </p:stCondLst>
                            <p:childTnLst>
                              <p:par>
                                <p:cTn id="104" presetID="1" presetClass="mediacall" presetSubtype="0" fill="hold" nodeType="afterEffect">
                                  <p:stCondLst>
                                    <p:cond delay="0"/>
                                  </p:stCondLst>
                                  <p:childTnLst>
                                    <p:cmd type="call" cmd="playFrom(0.0)">
                                      <p:cBhvr>
                                        <p:cTn id="105" dur="151058" fill="hold"/>
                                        <p:tgtEl>
                                          <p:spTgt spid="2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106" fill="hold" display="0">
                  <p:stCondLst>
                    <p:cond delay="indefinite"/>
                  </p:stCondLst>
                  <p:endCondLst>
                    <p:cond evt="onNext" delay="0">
                      <p:tgtEl>
                        <p:sldTgt/>
                      </p:tgtEl>
                    </p:cond>
                    <p:cond evt="onPrev" delay="0">
                      <p:tgtEl>
                        <p:sldTgt/>
                      </p:tgtEl>
                    </p:cond>
                  </p:endCondLst>
                </p:cTn>
                <p:tgtEl>
                  <p:spTgt spid="28"/>
                </p:tgtEl>
              </p:cMediaNode>
            </p:video>
            <p:seq concurrent="1" nextAc="seek">
              <p:cTn id="107" restart="whenNotActive" fill="hold" evtFilter="cancelBubble" nodeType="interactiveSeq">
                <p:stCondLst>
                  <p:cond evt="onClick" delay="0">
                    <p:tgtEl>
                      <p:spTgt spid="28"/>
                    </p:tgtEl>
                  </p:cond>
                </p:stCondLst>
                <p:endSync evt="end" delay="0">
                  <p:rtn val="all"/>
                </p:endSync>
                <p:childTnLst>
                  <p:par>
                    <p:cTn id="108" fill="hold">
                      <p:stCondLst>
                        <p:cond delay="0"/>
                      </p:stCondLst>
                      <p:childTnLst>
                        <p:par>
                          <p:cTn id="109" fill="hold">
                            <p:stCondLst>
                              <p:cond delay="0"/>
                            </p:stCondLst>
                            <p:childTnLst>
                              <p:par>
                                <p:cTn id="110" presetID="2" presetClass="mediacall" presetSubtype="0" fill="hold" nodeType="clickEffect">
                                  <p:stCondLst>
                                    <p:cond delay="0"/>
                                  </p:stCondLst>
                                  <p:childTnLst>
                                    <p:cmd type="call" cmd="togglePause">
                                      <p:cBhvr>
                                        <p:cTn id="111" dur="1" fill="hold"/>
                                        <p:tgtEl>
                                          <p:spTgt spid="28"/>
                                        </p:tgtEl>
                                      </p:cBhvr>
                                    </p:cmd>
                                  </p:childTnLst>
                                </p:cTn>
                              </p:par>
                            </p:childTnLst>
                          </p:cTn>
                        </p:par>
                      </p:childTnLst>
                    </p:cTn>
                  </p:par>
                </p:childTnLst>
              </p:cTn>
              <p:nextCondLst>
                <p:cond evt="onClick" delay="0">
                  <p:tgtEl>
                    <p:spTgt spid="28"/>
                  </p:tgtEl>
                </p:cond>
              </p:nextCondLst>
            </p:seq>
          </p:childTnLst>
        </p:cTn>
      </p:par>
    </p:tnLst>
    <p:bldLst>
      <p:bldP spid="14" grpId="0"/>
      <p:bldP spid="16" grpId="0"/>
      <p:bldP spid="17" grpId="0" animBg="1"/>
      <p:bldP spid="1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15"/>
          <p:cNvGrpSpPr>
            <a:grpSpLocks/>
          </p:cNvGrpSpPr>
          <p:nvPr/>
        </p:nvGrpSpPr>
        <p:grpSpPr bwMode="auto">
          <a:xfrm>
            <a:off x="2000250" y="125413"/>
            <a:ext cx="5708650" cy="660400"/>
            <a:chOff x="0" y="0"/>
            <a:chExt cx="2721" cy="416"/>
          </a:xfrm>
        </p:grpSpPr>
        <p:sp>
          <p:nvSpPr>
            <p:cNvPr id="9" name="Rectangle 852"/>
            <p:cNvSpPr>
              <a:spLocks noChangeArrowheads="1"/>
            </p:cNvSpPr>
            <p:nvPr/>
          </p:nvSpPr>
          <p:spPr bwMode="auto">
            <a:xfrm>
              <a:off x="0" y="109"/>
              <a:ext cx="575" cy="307"/>
            </a:xfrm>
            <a:prstGeom prst="rect">
              <a:avLst/>
            </a:prstGeom>
            <a:gradFill rotWithShape="1">
              <a:gsLst>
                <a:gs pos="0">
                  <a:schemeClr val="tx2"/>
                </a:gs>
                <a:gs pos="100000">
                  <a:srgbClr val="800000"/>
                </a:gs>
              </a:gsLst>
              <a:lin ang="5400000" scaled="1"/>
            </a:gradFill>
            <a:ln w="9525">
              <a:noFill/>
              <a:miter lim="800000"/>
              <a:headEnd/>
              <a:tailEnd/>
            </a:ln>
          </p:spPr>
          <p:txBody>
            <a:bodyPr wrap="none" lIns="87313" tIns="44450" rIns="87313" bIns="44450" anchor="ctr"/>
            <a:lstStyle/>
            <a:p>
              <a:endParaRPr lang="zh-CN" altLang="zh-CN"/>
            </a:p>
          </p:txBody>
        </p:sp>
        <p:sp>
          <p:nvSpPr>
            <p:cNvPr id="10" name="Rectangle 870"/>
            <p:cNvSpPr>
              <a:spLocks noChangeArrowheads="1"/>
            </p:cNvSpPr>
            <p:nvPr/>
          </p:nvSpPr>
          <p:spPr bwMode="auto">
            <a:xfrm>
              <a:off x="575" y="109"/>
              <a:ext cx="1954" cy="307"/>
            </a:xfrm>
            <a:prstGeom prst="rect">
              <a:avLst/>
            </a:prstGeom>
            <a:gradFill rotWithShape="1">
              <a:gsLst>
                <a:gs pos="0">
                  <a:schemeClr val="tx1">
                    <a:alpha val="59998"/>
                  </a:schemeClr>
                </a:gs>
                <a:gs pos="100000">
                  <a:srgbClr val="434343">
                    <a:alpha val="0"/>
                  </a:srgbClr>
                </a:gs>
              </a:gsLst>
              <a:lin ang="0" scaled="1"/>
            </a:gradFill>
            <a:ln w="9525">
              <a:noFill/>
              <a:miter lim="800000"/>
              <a:headEnd/>
              <a:tailEnd/>
            </a:ln>
          </p:spPr>
          <p:txBody>
            <a:bodyPr wrap="none" lIns="87313" tIns="44450" rIns="87313" bIns="44450" anchor="ctr"/>
            <a:lstStyle/>
            <a:p>
              <a:endParaRPr lang="zh-CN" altLang="zh-CN"/>
            </a:p>
          </p:txBody>
        </p:sp>
        <p:sp>
          <p:nvSpPr>
            <p:cNvPr id="11" name="AutoShape 859"/>
            <p:cNvSpPr>
              <a:spLocks noChangeArrowheads="1"/>
            </p:cNvSpPr>
            <p:nvPr/>
          </p:nvSpPr>
          <p:spPr bwMode="auto">
            <a:xfrm>
              <a:off x="0" y="0"/>
              <a:ext cx="2721" cy="115"/>
            </a:xfrm>
            <a:prstGeom prst="parallelogram">
              <a:avLst>
                <a:gd name="adj" fmla="val 179976"/>
              </a:avLst>
            </a:prstGeom>
            <a:solidFill>
              <a:schemeClr val="bg2"/>
            </a:solidFill>
            <a:ln w="9525">
              <a:noFill/>
              <a:miter lim="800000"/>
              <a:headEnd/>
              <a:tailEnd/>
            </a:ln>
          </p:spPr>
          <p:txBody>
            <a:bodyPr wrap="none" lIns="87313" tIns="44450" rIns="87313" bIns="44450" anchor="ctr"/>
            <a:lstStyle/>
            <a:p>
              <a:endParaRPr lang="zh-CN" altLang="zh-CN"/>
            </a:p>
          </p:txBody>
        </p:sp>
        <p:sp>
          <p:nvSpPr>
            <p:cNvPr id="12" name="AutoShape 876"/>
            <p:cNvSpPr>
              <a:spLocks noChangeArrowheads="1"/>
            </p:cNvSpPr>
            <p:nvPr/>
          </p:nvSpPr>
          <p:spPr bwMode="auto">
            <a:xfrm>
              <a:off x="95" y="18"/>
              <a:ext cx="2544" cy="61"/>
            </a:xfrm>
            <a:prstGeom prst="parallelogram">
              <a:avLst>
                <a:gd name="adj" fmla="val 202153"/>
              </a:avLst>
            </a:prstGeom>
            <a:gradFill rotWithShape="1">
              <a:gsLst>
                <a:gs pos="0">
                  <a:schemeClr val="tx1">
                    <a:alpha val="39998"/>
                  </a:schemeClr>
                </a:gs>
                <a:gs pos="100000">
                  <a:srgbClr val="800000">
                    <a:alpha val="0"/>
                  </a:srgbClr>
                </a:gs>
              </a:gsLst>
              <a:lin ang="5400000" scaled="1"/>
            </a:gradFill>
            <a:ln w="9525">
              <a:noFill/>
              <a:miter lim="800000"/>
              <a:headEnd/>
              <a:tailEnd/>
            </a:ln>
          </p:spPr>
          <p:txBody>
            <a:bodyPr wrap="none" lIns="87313" tIns="44450" rIns="87313" bIns="44450" anchor="ctr"/>
            <a:lstStyle/>
            <a:p>
              <a:endParaRPr lang="zh-CN" altLang="zh-CN"/>
            </a:p>
          </p:txBody>
        </p:sp>
        <p:sp>
          <p:nvSpPr>
            <p:cNvPr id="13" name="Rectangle 877"/>
            <p:cNvSpPr>
              <a:spLocks noChangeArrowheads="1"/>
            </p:cNvSpPr>
            <p:nvPr/>
          </p:nvSpPr>
          <p:spPr bwMode="auto">
            <a:xfrm>
              <a:off x="26" y="151"/>
              <a:ext cx="521" cy="249"/>
            </a:xfrm>
            <a:prstGeom prst="rect">
              <a:avLst/>
            </a:prstGeom>
            <a:gradFill rotWithShape="1">
              <a:gsLst>
                <a:gs pos="0">
                  <a:srgbClr val="A9A9A9">
                    <a:alpha val="0"/>
                  </a:srgbClr>
                </a:gs>
                <a:gs pos="100000">
                  <a:schemeClr val="tx1">
                    <a:alpha val="39998"/>
                  </a:schemeClr>
                </a:gs>
              </a:gsLst>
              <a:lin ang="5400000" scaled="1"/>
            </a:gradFill>
            <a:ln w="9525">
              <a:noFill/>
              <a:miter lim="800000"/>
              <a:headEnd/>
              <a:tailEnd/>
            </a:ln>
          </p:spPr>
          <p:txBody>
            <a:bodyPr wrap="none" lIns="87313" tIns="44450" rIns="87313" bIns="44450" anchor="ctr"/>
            <a:lstStyle/>
            <a:p>
              <a:endParaRPr lang="zh-CN" altLang="zh-CN"/>
            </a:p>
          </p:txBody>
        </p:sp>
      </p:grpSp>
      <p:sp>
        <p:nvSpPr>
          <p:cNvPr id="14" name="Text Box 1045"/>
          <p:cNvSpPr txBox="1">
            <a:spLocks noChangeArrowheads="1"/>
          </p:cNvSpPr>
          <p:nvPr/>
        </p:nvSpPr>
        <p:spPr bwMode="auto">
          <a:xfrm>
            <a:off x="3297238" y="333375"/>
            <a:ext cx="1546898" cy="369332"/>
          </a:xfrm>
          <a:prstGeom prst="rect">
            <a:avLst/>
          </a:prstGeom>
          <a:noFill/>
          <a:ln w="9525">
            <a:noFill/>
            <a:miter lim="800000"/>
            <a:headEnd/>
            <a:tailEnd/>
          </a:ln>
          <a:effectLst>
            <a:outerShdw dist="17961" dir="2700000" algn="ctr" rotWithShape="0">
              <a:schemeClr val="tx1"/>
            </a:outerShdw>
          </a:effectLst>
        </p:spPr>
        <p:txBody>
          <a:bodyPr wrap="none" lIns="0" tIns="0" rIns="0" bIns="0">
            <a:spAutoFit/>
          </a:bodyPr>
          <a:lstStyle/>
          <a:p>
            <a:pPr>
              <a:spcBef>
                <a:spcPct val="50000"/>
              </a:spcBef>
              <a:defRPr/>
            </a:pPr>
            <a:r>
              <a:rPr lang="zh-CN" altLang="en-US" sz="2400" b="1" dirty="0" smtClean="0">
                <a:solidFill>
                  <a:schemeClr val="bg1"/>
                </a:solidFill>
                <a:latin typeface="黑体" pitchFamily="49" charset="-122"/>
                <a:ea typeface="黑体" pitchFamily="49" charset="-122"/>
                <a:cs typeface="HY헤드라인M"/>
              </a:rPr>
              <a:t>十九大报告</a:t>
            </a:r>
            <a:endParaRPr lang="zh-CN" altLang="en-US" sz="2400" b="1" dirty="0">
              <a:solidFill>
                <a:schemeClr val="bg1"/>
              </a:solidFill>
              <a:latin typeface="黑体" pitchFamily="49" charset="-122"/>
              <a:ea typeface="黑体" pitchFamily="49" charset="-122"/>
              <a:cs typeface="HY헤드라인M"/>
            </a:endParaRPr>
          </a:p>
        </p:txBody>
      </p:sp>
      <p:pic>
        <p:nvPicPr>
          <p:cNvPr id="15" name="图片 14" descr="QQ截图20171027204934.jpg"/>
          <p:cNvPicPr>
            <a:picLocks noChangeAspect="1"/>
          </p:cNvPicPr>
          <p:nvPr/>
        </p:nvPicPr>
        <p:blipFill>
          <a:blip r:embed="rId2"/>
          <a:srcRect b="11405"/>
          <a:stretch>
            <a:fillRect/>
          </a:stretch>
        </p:blipFill>
        <p:spPr>
          <a:xfrm>
            <a:off x="-214346" y="1071546"/>
            <a:ext cx="4962530" cy="3429024"/>
          </a:xfrm>
          <a:prstGeom prst="rect">
            <a:avLst/>
          </a:prstGeom>
        </p:spPr>
      </p:pic>
      <p:pic>
        <p:nvPicPr>
          <p:cNvPr id="16" name="图片 15" descr="QQ截图20171027204957.jpg"/>
          <p:cNvPicPr>
            <a:picLocks noChangeAspect="1"/>
          </p:cNvPicPr>
          <p:nvPr/>
        </p:nvPicPr>
        <p:blipFill>
          <a:blip r:embed="rId3"/>
          <a:srcRect l="5485"/>
          <a:stretch>
            <a:fillRect/>
          </a:stretch>
        </p:blipFill>
        <p:spPr>
          <a:xfrm>
            <a:off x="4500562" y="2928934"/>
            <a:ext cx="4924401" cy="396256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slide(fromLeft)">
                                      <p:cBhvr>
                                        <p:cTn id="7" dur="500"/>
                                        <p:tgtEl>
                                          <p:spTgt spid="8"/>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slide(fromLeft)">
                                      <p:cBhvr>
                                        <p:cTn id="11" dur="500"/>
                                        <p:tgtEl>
                                          <p:spTgt spid="14"/>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1000"/>
                                        <p:tgtEl>
                                          <p:spTgt spid="15"/>
                                        </p:tgtEl>
                                      </p:cBhvr>
                                    </p:animEffect>
                                    <p:anim calcmode="lin" valueType="num">
                                      <p:cBhvr>
                                        <p:cTn id="16" dur="1000" fill="hold"/>
                                        <p:tgtEl>
                                          <p:spTgt spid="15"/>
                                        </p:tgtEl>
                                        <p:attrNameLst>
                                          <p:attrName>ppt_x</p:attrName>
                                        </p:attrNameLst>
                                      </p:cBhvr>
                                      <p:tavLst>
                                        <p:tav tm="0">
                                          <p:val>
                                            <p:strVal val="#ppt_x"/>
                                          </p:val>
                                        </p:tav>
                                        <p:tav tm="100000">
                                          <p:val>
                                            <p:strVal val="#ppt_x"/>
                                          </p:val>
                                        </p:tav>
                                      </p:tavLst>
                                    </p:anim>
                                    <p:anim calcmode="lin" valueType="num">
                                      <p:cBhvr>
                                        <p:cTn id="17" dur="1000" fill="hold"/>
                                        <p:tgtEl>
                                          <p:spTgt spid="15"/>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42" presetClass="entr" presetSubtype="0" fill="hold"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1000"/>
                                        <p:tgtEl>
                                          <p:spTgt spid="16"/>
                                        </p:tgtEl>
                                      </p:cBhvr>
                                    </p:animEffect>
                                    <p:anim calcmode="lin" valueType="num">
                                      <p:cBhvr>
                                        <p:cTn id="22" dur="1000" fill="hold"/>
                                        <p:tgtEl>
                                          <p:spTgt spid="16"/>
                                        </p:tgtEl>
                                        <p:attrNameLst>
                                          <p:attrName>ppt_x</p:attrName>
                                        </p:attrNameLst>
                                      </p:cBhvr>
                                      <p:tavLst>
                                        <p:tav tm="0">
                                          <p:val>
                                            <p:strVal val="#ppt_x"/>
                                          </p:val>
                                        </p:tav>
                                        <p:tav tm="100000">
                                          <p:val>
                                            <p:strVal val="#ppt_x"/>
                                          </p:val>
                                        </p:tav>
                                      </p:tavLst>
                                    </p:anim>
                                    <p:anim calcmode="lin" valueType="num">
                                      <p:cBhvr>
                                        <p:cTn id="23"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5"/>
          <p:cNvGrpSpPr>
            <a:grpSpLocks/>
          </p:cNvGrpSpPr>
          <p:nvPr/>
        </p:nvGrpSpPr>
        <p:grpSpPr bwMode="auto">
          <a:xfrm>
            <a:off x="2000250" y="125413"/>
            <a:ext cx="5708650" cy="660400"/>
            <a:chOff x="0" y="0"/>
            <a:chExt cx="2721" cy="416"/>
          </a:xfrm>
        </p:grpSpPr>
        <p:sp>
          <p:nvSpPr>
            <p:cNvPr id="9" name="Rectangle 852"/>
            <p:cNvSpPr>
              <a:spLocks noChangeArrowheads="1"/>
            </p:cNvSpPr>
            <p:nvPr/>
          </p:nvSpPr>
          <p:spPr bwMode="auto">
            <a:xfrm>
              <a:off x="0" y="109"/>
              <a:ext cx="575" cy="307"/>
            </a:xfrm>
            <a:prstGeom prst="rect">
              <a:avLst/>
            </a:prstGeom>
            <a:gradFill rotWithShape="1">
              <a:gsLst>
                <a:gs pos="0">
                  <a:schemeClr val="tx2"/>
                </a:gs>
                <a:gs pos="100000">
                  <a:srgbClr val="800000"/>
                </a:gs>
              </a:gsLst>
              <a:lin ang="5400000" scaled="1"/>
            </a:gradFill>
            <a:ln w="9525">
              <a:noFill/>
              <a:miter lim="800000"/>
              <a:headEnd/>
              <a:tailEnd/>
            </a:ln>
          </p:spPr>
          <p:txBody>
            <a:bodyPr wrap="none" lIns="87313" tIns="44450" rIns="87313" bIns="44450" anchor="ctr"/>
            <a:lstStyle/>
            <a:p>
              <a:endParaRPr lang="zh-CN" altLang="zh-CN"/>
            </a:p>
          </p:txBody>
        </p:sp>
        <p:sp>
          <p:nvSpPr>
            <p:cNvPr id="10" name="Rectangle 870"/>
            <p:cNvSpPr>
              <a:spLocks noChangeArrowheads="1"/>
            </p:cNvSpPr>
            <p:nvPr/>
          </p:nvSpPr>
          <p:spPr bwMode="auto">
            <a:xfrm>
              <a:off x="575" y="109"/>
              <a:ext cx="1954" cy="307"/>
            </a:xfrm>
            <a:prstGeom prst="rect">
              <a:avLst/>
            </a:prstGeom>
            <a:gradFill rotWithShape="1">
              <a:gsLst>
                <a:gs pos="0">
                  <a:schemeClr val="tx1">
                    <a:alpha val="59998"/>
                  </a:schemeClr>
                </a:gs>
                <a:gs pos="100000">
                  <a:srgbClr val="434343">
                    <a:alpha val="0"/>
                  </a:srgbClr>
                </a:gs>
              </a:gsLst>
              <a:lin ang="0" scaled="1"/>
            </a:gradFill>
            <a:ln w="9525">
              <a:noFill/>
              <a:miter lim="800000"/>
              <a:headEnd/>
              <a:tailEnd/>
            </a:ln>
          </p:spPr>
          <p:txBody>
            <a:bodyPr wrap="none" lIns="87313" tIns="44450" rIns="87313" bIns="44450" anchor="ctr"/>
            <a:lstStyle/>
            <a:p>
              <a:endParaRPr lang="zh-CN" altLang="zh-CN"/>
            </a:p>
          </p:txBody>
        </p:sp>
        <p:sp>
          <p:nvSpPr>
            <p:cNvPr id="11" name="AutoShape 859"/>
            <p:cNvSpPr>
              <a:spLocks noChangeArrowheads="1"/>
            </p:cNvSpPr>
            <p:nvPr/>
          </p:nvSpPr>
          <p:spPr bwMode="auto">
            <a:xfrm>
              <a:off x="0" y="0"/>
              <a:ext cx="2721" cy="115"/>
            </a:xfrm>
            <a:prstGeom prst="parallelogram">
              <a:avLst>
                <a:gd name="adj" fmla="val 179976"/>
              </a:avLst>
            </a:prstGeom>
            <a:solidFill>
              <a:schemeClr val="bg2"/>
            </a:solidFill>
            <a:ln w="9525">
              <a:noFill/>
              <a:miter lim="800000"/>
              <a:headEnd/>
              <a:tailEnd/>
            </a:ln>
          </p:spPr>
          <p:txBody>
            <a:bodyPr wrap="none" lIns="87313" tIns="44450" rIns="87313" bIns="44450" anchor="ctr"/>
            <a:lstStyle/>
            <a:p>
              <a:endParaRPr lang="zh-CN" altLang="zh-CN"/>
            </a:p>
          </p:txBody>
        </p:sp>
        <p:sp>
          <p:nvSpPr>
            <p:cNvPr id="12" name="AutoShape 876"/>
            <p:cNvSpPr>
              <a:spLocks noChangeArrowheads="1"/>
            </p:cNvSpPr>
            <p:nvPr/>
          </p:nvSpPr>
          <p:spPr bwMode="auto">
            <a:xfrm>
              <a:off x="95" y="18"/>
              <a:ext cx="2544" cy="61"/>
            </a:xfrm>
            <a:prstGeom prst="parallelogram">
              <a:avLst>
                <a:gd name="adj" fmla="val 202153"/>
              </a:avLst>
            </a:prstGeom>
            <a:gradFill rotWithShape="1">
              <a:gsLst>
                <a:gs pos="0">
                  <a:schemeClr val="tx1">
                    <a:alpha val="39998"/>
                  </a:schemeClr>
                </a:gs>
                <a:gs pos="100000">
                  <a:srgbClr val="800000">
                    <a:alpha val="0"/>
                  </a:srgbClr>
                </a:gs>
              </a:gsLst>
              <a:lin ang="5400000" scaled="1"/>
            </a:gradFill>
            <a:ln w="9525">
              <a:noFill/>
              <a:miter lim="800000"/>
              <a:headEnd/>
              <a:tailEnd/>
            </a:ln>
          </p:spPr>
          <p:txBody>
            <a:bodyPr wrap="none" lIns="87313" tIns="44450" rIns="87313" bIns="44450" anchor="ctr"/>
            <a:lstStyle/>
            <a:p>
              <a:endParaRPr lang="zh-CN" altLang="zh-CN"/>
            </a:p>
          </p:txBody>
        </p:sp>
        <p:sp>
          <p:nvSpPr>
            <p:cNvPr id="13" name="Rectangle 877"/>
            <p:cNvSpPr>
              <a:spLocks noChangeArrowheads="1"/>
            </p:cNvSpPr>
            <p:nvPr/>
          </p:nvSpPr>
          <p:spPr bwMode="auto">
            <a:xfrm>
              <a:off x="26" y="151"/>
              <a:ext cx="521" cy="249"/>
            </a:xfrm>
            <a:prstGeom prst="rect">
              <a:avLst/>
            </a:prstGeom>
            <a:gradFill rotWithShape="1">
              <a:gsLst>
                <a:gs pos="0">
                  <a:srgbClr val="A9A9A9">
                    <a:alpha val="0"/>
                  </a:srgbClr>
                </a:gs>
                <a:gs pos="100000">
                  <a:schemeClr val="tx1">
                    <a:alpha val="39998"/>
                  </a:schemeClr>
                </a:gs>
              </a:gsLst>
              <a:lin ang="5400000" scaled="1"/>
            </a:gradFill>
            <a:ln w="9525">
              <a:noFill/>
              <a:miter lim="800000"/>
              <a:headEnd/>
              <a:tailEnd/>
            </a:ln>
          </p:spPr>
          <p:txBody>
            <a:bodyPr wrap="none" lIns="87313" tIns="44450" rIns="87313" bIns="44450" anchor="ctr"/>
            <a:lstStyle/>
            <a:p>
              <a:endParaRPr lang="zh-CN" altLang="zh-CN"/>
            </a:p>
          </p:txBody>
        </p:sp>
      </p:grpSp>
      <p:sp>
        <p:nvSpPr>
          <p:cNvPr id="14" name="Text Box 1045"/>
          <p:cNvSpPr txBox="1">
            <a:spLocks noChangeArrowheads="1"/>
          </p:cNvSpPr>
          <p:nvPr/>
        </p:nvSpPr>
        <p:spPr bwMode="auto">
          <a:xfrm>
            <a:off x="3297238" y="333375"/>
            <a:ext cx="5105565" cy="369332"/>
          </a:xfrm>
          <a:prstGeom prst="rect">
            <a:avLst/>
          </a:prstGeom>
          <a:noFill/>
          <a:ln w="9525">
            <a:noFill/>
            <a:miter lim="800000"/>
            <a:headEnd/>
            <a:tailEnd/>
          </a:ln>
          <a:effectLst>
            <a:outerShdw dist="17961" dir="2700000" algn="ctr" rotWithShape="0">
              <a:schemeClr val="tx1"/>
            </a:outerShdw>
          </a:effectLst>
        </p:spPr>
        <p:txBody>
          <a:bodyPr wrap="none" lIns="0" tIns="0" rIns="0" bIns="0">
            <a:spAutoFit/>
          </a:bodyPr>
          <a:lstStyle/>
          <a:p>
            <a:pPr>
              <a:spcBef>
                <a:spcPct val="50000"/>
              </a:spcBef>
              <a:defRPr/>
            </a:pPr>
            <a:r>
              <a:rPr lang="zh-CN" altLang="en-US" sz="2400" b="1" dirty="0" smtClean="0">
                <a:solidFill>
                  <a:schemeClr val="bg1"/>
                </a:solidFill>
                <a:latin typeface="黑体" pitchFamily="49" charset="-122"/>
                <a:ea typeface="黑体" pitchFamily="49" charset="-122"/>
                <a:cs typeface="HY헤드라인M"/>
              </a:rPr>
              <a:t>高度评价过去</a:t>
            </a:r>
            <a:r>
              <a:rPr lang="en-US" altLang="zh-CN" sz="2400" b="1" dirty="0" smtClean="0">
                <a:solidFill>
                  <a:schemeClr val="bg1"/>
                </a:solidFill>
                <a:latin typeface="黑体" pitchFamily="49" charset="-122"/>
                <a:ea typeface="黑体" pitchFamily="49" charset="-122"/>
                <a:cs typeface="HY헤드라인M"/>
              </a:rPr>
              <a:t>5</a:t>
            </a:r>
            <a:r>
              <a:rPr lang="zh-CN" altLang="en-US" sz="2400" b="1" dirty="0" smtClean="0">
                <a:solidFill>
                  <a:schemeClr val="bg1"/>
                </a:solidFill>
                <a:latin typeface="黑体" pitchFamily="49" charset="-122"/>
                <a:ea typeface="黑体" pitchFamily="49" charset="-122"/>
                <a:cs typeface="HY헤드라인M"/>
              </a:rPr>
              <a:t>年的工作和历史性变革</a:t>
            </a:r>
            <a:endParaRPr lang="zh-CN" altLang="en-US" sz="2400" b="1" dirty="0">
              <a:solidFill>
                <a:schemeClr val="bg1"/>
              </a:solidFill>
              <a:latin typeface="黑体" pitchFamily="49" charset="-122"/>
              <a:ea typeface="黑体" pitchFamily="49" charset="-122"/>
              <a:cs typeface="HY헤드라인M"/>
            </a:endParaRPr>
          </a:p>
        </p:txBody>
      </p:sp>
      <p:pic>
        <p:nvPicPr>
          <p:cNvPr id="17" name="图片 16" descr="QQ截图20171027205810.jpg"/>
          <p:cNvPicPr>
            <a:picLocks noChangeAspect="1"/>
          </p:cNvPicPr>
          <p:nvPr/>
        </p:nvPicPr>
        <p:blipFill>
          <a:blip r:embed="rId2"/>
          <a:stretch>
            <a:fillRect/>
          </a:stretch>
        </p:blipFill>
        <p:spPr>
          <a:xfrm>
            <a:off x="571472" y="1285860"/>
            <a:ext cx="4597016" cy="5572140"/>
          </a:xfrm>
          <a:prstGeom prst="rect">
            <a:avLst/>
          </a:prstGeom>
        </p:spPr>
      </p:pic>
      <p:grpSp>
        <p:nvGrpSpPr>
          <p:cNvPr id="18" name="组合 17"/>
          <p:cNvGrpSpPr>
            <a:grpSpLocks/>
          </p:cNvGrpSpPr>
          <p:nvPr/>
        </p:nvGrpSpPr>
        <p:grpSpPr bwMode="auto">
          <a:xfrm>
            <a:off x="6357950" y="2071678"/>
            <a:ext cx="1833562" cy="1833563"/>
            <a:chOff x="2427638" y="1571836"/>
            <a:chExt cx="1833508" cy="1833509"/>
          </a:xfrm>
        </p:grpSpPr>
        <p:sp>
          <p:nvSpPr>
            <p:cNvPr id="19" name="空心弧 18"/>
            <p:cNvSpPr/>
            <p:nvPr/>
          </p:nvSpPr>
          <p:spPr>
            <a:xfrm rot="1102823">
              <a:off x="2427638" y="1571836"/>
              <a:ext cx="1833508" cy="1833509"/>
            </a:xfrm>
            <a:prstGeom prst="blockArc">
              <a:avLst>
                <a:gd name="adj1" fmla="val 10800000"/>
                <a:gd name="adj2" fmla="val 10331877"/>
                <a:gd name="adj3" fmla="val 19879"/>
              </a:avLst>
            </a:prstGeom>
            <a:solidFill>
              <a:schemeClr val="accent6">
                <a:lumMod val="75000"/>
              </a:schemeClr>
            </a:solidFill>
            <a:ln>
              <a:noFill/>
            </a:ln>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a:solidFill>
                  <a:schemeClr val="tx1"/>
                </a:solidFill>
              </a:endParaRPr>
            </a:p>
          </p:txBody>
        </p:sp>
        <p:sp>
          <p:nvSpPr>
            <p:cNvPr id="20" name="Rectangle 23"/>
            <p:cNvSpPr>
              <a:spLocks noChangeArrowheads="1"/>
            </p:cNvSpPr>
            <p:nvPr/>
          </p:nvSpPr>
          <p:spPr bwMode="auto">
            <a:xfrm>
              <a:off x="2700680" y="2143323"/>
              <a:ext cx="1289012" cy="707811"/>
            </a:xfrm>
            <a:prstGeom prst="rect">
              <a:avLst/>
            </a:prstGeom>
            <a:noFill/>
            <a:ln>
              <a:noFill/>
            </a:ln>
            <a:effectLst/>
            <a:extLst/>
          </p:spPr>
          <p:txBody>
            <a:bodyPr lIns="91388" tIns="45693" rIns="91388" bIns="45693">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2000" b="1" dirty="0" smtClean="0">
                  <a:solidFill>
                    <a:srgbClr val="000000"/>
                  </a:solidFill>
                  <a:effectLst>
                    <a:outerShdw blurRad="38100" dist="38100" dir="2700000" algn="tl">
                      <a:srgbClr val="C0C0C0"/>
                    </a:outerShdw>
                  </a:effectLst>
                </a:rPr>
                <a:t>全方位的</a:t>
              </a:r>
              <a:endParaRPr lang="en-US" altLang="zh-CN" sz="2000" b="1" dirty="0" smtClean="0">
                <a:solidFill>
                  <a:srgbClr val="000000"/>
                </a:solidFill>
                <a:effectLst>
                  <a:outerShdw blurRad="38100" dist="38100" dir="2700000" algn="tl">
                    <a:srgbClr val="C0C0C0"/>
                  </a:outerShdw>
                </a:effectLst>
              </a:endParaRPr>
            </a:p>
            <a:p>
              <a:pPr algn="ctr">
                <a:defRPr/>
              </a:pPr>
              <a:r>
                <a:rPr lang="zh-CN" altLang="en-US" sz="2000" b="1" dirty="0" smtClean="0">
                  <a:solidFill>
                    <a:srgbClr val="000000"/>
                  </a:solidFill>
                  <a:effectLst>
                    <a:outerShdw blurRad="38100" dist="38100" dir="2700000" algn="tl">
                      <a:srgbClr val="C0C0C0"/>
                    </a:outerShdw>
                  </a:effectLst>
                </a:rPr>
                <a:t>开创性的</a:t>
              </a:r>
              <a:endParaRPr lang="en-US" altLang="zh-CN" sz="2000" b="1" dirty="0">
                <a:solidFill>
                  <a:srgbClr val="000000"/>
                </a:solidFill>
                <a:effectLst>
                  <a:outerShdw blurRad="38100" dist="38100" dir="2700000" algn="tl">
                    <a:srgbClr val="C0C0C0"/>
                  </a:outerShdw>
                </a:effectLst>
              </a:endParaRPr>
            </a:p>
          </p:txBody>
        </p:sp>
      </p:grpSp>
      <p:grpSp>
        <p:nvGrpSpPr>
          <p:cNvPr id="21" name="组合 20"/>
          <p:cNvGrpSpPr>
            <a:grpSpLocks/>
          </p:cNvGrpSpPr>
          <p:nvPr/>
        </p:nvGrpSpPr>
        <p:grpSpPr bwMode="auto">
          <a:xfrm>
            <a:off x="6429388" y="4524396"/>
            <a:ext cx="1833563" cy="1833562"/>
            <a:chOff x="4847947" y="1554834"/>
            <a:chExt cx="1833508" cy="1833509"/>
          </a:xfrm>
        </p:grpSpPr>
        <p:sp>
          <p:nvSpPr>
            <p:cNvPr id="22" name="空心弧 21"/>
            <p:cNvSpPr/>
            <p:nvPr/>
          </p:nvSpPr>
          <p:spPr>
            <a:xfrm rot="4624044">
              <a:off x="4847946" y="1554835"/>
              <a:ext cx="1833509" cy="1833508"/>
            </a:xfrm>
            <a:prstGeom prst="blockArc">
              <a:avLst>
                <a:gd name="adj1" fmla="val 11800415"/>
                <a:gd name="adj2" fmla="val 11257951"/>
                <a:gd name="adj3" fmla="val 18106"/>
              </a:avLst>
            </a:prstGeom>
            <a:solidFill>
              <a:srgbClr val="FF0000"/>
            </a:solidFill>
            <a:ln>
              <a:noFill/>
            </a:ln>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a:solidFill>
                  <a:schemeClr val="tx1"/>
                </a:solidFill>
              </a:endParaRPr>
            </a:p>
          </p:txBody>
        </p:sp>
        <p:sp>
          <p:nvSpPr>
            <p:cNvPr id="23" name="Rectangle 23"/>
            <p:cNvSpPr>
              <a:spLocks noChangeArrowheads="1"/>
            </p:cNvSpPr>
            <p:nvPr/>
          </p:nvSpPr>
          <p:spPr bwMode="auto">
            <a:xfrm>
              <a:off x="5113052" y="2161241"/>
              <a:ext cx="1289011" cy="707812"/>
            </a:xfrm>
            <a:prstGeom prst="rect">
              <a:avLst/>
            </a:prstGeom>
            <a:noFill/>
            <a:ln>
              <a:noFill/>
            </a:ln>
            <a:effectLst/>
            <a:extLst/>
          </p:spPr>
          <p:txBody>
            <a:bodyPr lIns="91388" tIns="45693" rIns="91388" bIns="45693">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2000" b="1" dirty="0" smtClean="0">
                  <a:solidFill>
                    <a:srgbClr val="000000"/>
                  </a:solidFill>
                  <a:effectLst>
                    <a:outerShdw blurRad="38100" dist="38100" dir="2700000" algn="tl">
                      <a:srgbClr val="C0C0C0"/>
                    </a:outerShdw>
                  </a:effectLst>
                </a:rPr>
                <a:t>深层次的</a:t>
              </a:r>
              <a:endParaRPr lang="en-US" altLang="zh-CN" sz="2000" b="1" dirty="0" smtClean="0">
                <a:solidFill>
                  <a:srgbClr val="000000"/>
                </a:solidFill>
                <a:effectLst>
                  <a:outerShdw blurRad="38100" dist="38100" dir="2700000" algn="tl">
                    <a:srgbClr val="C0C0C0"/>
                  </a:outerShdw>
                </a:effectLst>
              </a:endParaRPr>
            </a:p>
            <a:p>
              <a:pPr algn="ctr">
                <a:defRPr/>
              </a:pPr>
              <a:r>
                <a:rPr lang="zh-CN" altLang="en-US" sz="2000" b="1" dirty="0" smtClean="0">
                  <a:solidFill>
                    <a:srgbClr val="000000"/>
                  </a:solidFill>
                  <a:effectLst>
                    <a:outerShdw blurRad="38100" dist="38100" dir="2700000" algn="tl">
                      <a:srgbClr val="C0C0C0"/>
                    </a:outerShdw>
                  </a:effectLst>
                </a:rPr>
                <a:t>根本性的</a:t>
              </a:r>
              <a:endParaRPr lang="en-US" altLang="zh-CN" sz="2000" b="1" dirty="0">
                <a:solidFill>
                  <a:srgbClr val="000000"/>
                </a:solidFill>
                <a:effectLst>
                  <a:outerShdw blurRad="38100" dist="38100" dir="2700000" algn="tl">
                    <a:srgbClr val="C0C0C0"/>
                  </a:outerShdw>
                </a:effectLst>
              </a:endParaRPr>
            </a:p>
          </p:txBody>
        </p:sp>
      </p:grpSp>
      <p:sp>
        <p:nvSpPr>
          <p:cNvPr id="24" name="TextBox 23"/>
          <p:cNvSpPr txBox="1"/>
          <p:nvPr/>
        </p:nvSpPr>
        <p:spPr>
          <a:xfrm>
            <a:off x="6072198" y="4000504"/>
            <a:ext cx="2786082" cy="369332"/>
          </a:xfrm>
          <a:prstGeom prst="rect">
            <a:avLst/>
          </a:prstGeom>
          <a:noFill/>
        </p:spPr>
        <p:txBody>
          <a:bodyPr wrap="square" rtlCol="0">
            <a:spAutoFit/>
          </a:bodyPr>
          <a:lstStyle/>
          <a:p>
            <a:pPr algn="ctr"/>
            <a:r>
              <a:rPr lang="en-US" altLang="zh-CN" b="1" dirty="0" smtClean="0"/>
              <a:t>5</a:t>
            </a:r>
            <a:r>
              <a:rPr lang="zh-CN" altLang="en-US" b="1" dirty="0" smtClean="0"/>
              <a:t>年来的变革</a:t>
            </a:r>
            <a:endParaRPr lang="zh-CN" altLang="en-US" b="1" dirty="0"/>
          </a:p>
        </p:txBody>
      </p:sp>
      <p:sp>
        <p:nvSpPr>
          <p:cNvPr id="25" name="TextBox 24"/>
          <p:cNvSpPr txBox="1"/>
          <p:nvPr/>
        </p:nvSpPr>
        <p:spPr>
          <a:xfrm>
            <a:off x="5929322" y="1500174"/>
            <a:ext cx="2786082" cy="369332"/>
          </a:xfrm>
          <a:prstGeom prst="rect">
            <a:avLst/>
          </a:prstGeom>
          <a:noFill/>
        </p:spPr>
        <p:txBody>
          <a:bodyPr wrap="square" rtlCol="0">
            <a:spAutoFit/>
          </a:bodyPr>
          <a:lstStyle/>
          <a:p>
            <a:pPr algn="ctr"/>
            <a:r>
              <a:rPr lang="en-US" altLang="zh-CN" b="1" dirty="0" smtClean="0"/>
              <a:t>5</a:t>
            </a:r>
            <a:r>
              <a:rPr lang="zh-CN" altLang="en-US" b="1" dirty="0" smtClean="0"/>
              <a:t>年来的成就</a:t>
            </a:r>
            <a:endParaRPr lang="zh-CN" altLang="en-US" b="1" dirty="0"/>
          </a:p>
        </p:txBody>
      </p:sp>
      <p:pic>
        <p:nvPicPr>
          <p:cNvPr id="26" name="Picture 2" descr="C:\Users\Administrator\Desktop\PPT制作元素\PPT合作\杂志社logo带网址 单副本.png"/>
          <p:cNvPicPr>
            <a:picLocks noChangeAspect="1" noChangeArrowheads="1"/>
          </p:cNvPicPr>
          <p:nvPr/>
        </p:nvPicPr>
        <p:blipFill>
          <a:blip r:embed="rId3"/>
          <a:stretch>
            <a:fillRect/>
          </a:stretch>
        </p:blipFill>
        <p:spPr bwMode="auto">
          <a:xfrm>
            <a:off x="6500826" y="6227786"/>
            <a:ext cx="2380399" cy="558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Left)">
                                      <p:cBhvr>
                                        <p:cTn id="7" dur="500"/>
                                        <p:tgtEl>
                                          <p:spTgt spid="2"/>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slide(fromLeft)">
                                      <p:cBhvr>
                                        <p:cTn id="11" dur="500"/>
                                        <p:tgtEl>
                                          <p:spTgt spid="14"/>
                                        </p:tgtEl>
                                      </p:cBhvr>
                                    </p:animEffect>
                                  </p:childTnLst>
                                </p:cTn>
                              </p:par>
                            </p:childTnLst>
                          </p:cTn>
                        </p:par>
                        <p:par>
                          <p:cTn id="12" fill="hold">
                            <p:stCondLst>
                              <p:cond delay="2500"/>
                            </p:stCondLst>
                            <p:childTnLst>
                              <p:par>
                                <p:cTn id="13" presetID="8" presetClass="entr" presetSubtype="16" fill="hold"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diamond(in)">
                                      <p:cBhvr>
                                        <p:cTn id="15" dur="2000"/>
                                        <p:tgtEl>
                                          <p:spTgt spid="17"/>
                                        </p:tgtEl>
                                      </p:cBhvr>
                                    </p:animEffect>
                                  </p:childTnLst>
                                </p:cTn>
                              </p:par>
                            </p:childTnLst>
                          </p:cTn>
                        </p:par>
                        <p:par>
                          <p:cTn id="16" fill="hold">
                            <p:stCondLst>
                              <p:cond delay="4500"/>
                            </p:stCondLst>
                            <p:childTnLst>
                              <p:par>
                                <p:cTn id="17" presetID="22" presetClass="entr" presetSubtype="4" fill="hold" grpId="0" nodeType="after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wipe(down)">
                                      <p:cBhvr>
                                        <p:cTn id="19" dur="500"/>
                                        <p:tgtEl>
                                          <p:spTgt spid="25"/>
                                        </p:tgtEl>
                                      </p:cBhvr>
                                    </p:animEffect>
                                  </p:childTnLst>
                                </p:cTn>
                              </p:par>
                            </p:childTnLst>
                          </p:cTn>
                        </p:par>
                        <p:par>
                          <p:cTn id="20" fill="hold">
                            <p:stCondLst>
                              <p:cond delay="5000"/>
                            </p:stCondLst>
                            <p:childTnLst>
                              <p:par>
                                <p:cTn id="21" presetID="12" presetClass="entr" presetSubtype="8" fill="hold" nodeType="after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500"/>
                                        <p:tgtEl>
                                          <p:spTgt spid="18"/>
                                        </p:tgtEl>
                                        <p:attrNameLst>
                                          <p:attrName>ppt_x</p:attrName>
                                        </p:attrNameLst>
                                      </p:cBhvr>
                                      <p:tavLst>
                                        <p:tav tm="0">
                                          <p:val>
                                            <p:strVal val="#ppt_x-#ppt_w*1.125000"/>
                                          </p:val>
                                        </p:tav>
                                        <p:tav tm="100000">
                                          <p:val>
                                            <p:strVal val="#ppt_x"/>
                                          </p:val>
                                        </p:tav>
                                      </p:tavLst>
                                    </p:anim>
                                    <p:animEffect transition="in" filter="wipe(right)">
                                      <p:cBhvr>
                                        <p:cTn id="24" dur="500"/>
                                        <p:tgtEl>
                                          <p:spTgt spid="18"/>
                                        </p:tgtEl>
                                      </p:cBhvr>
                                    </p:animEffect>
                                  </p:childTnLst>
                                </p:cTn>
                              </p:par>
                            </p:childTnLst>
                          </p:cTn>
                        </p:par>
                        <p:par>
                          <p:cTn id="25" fill="hold">
                            <p:stCondLst>
                              <p:cond delay="5500"/>
                            </p:stCondLst>
                            <p:childTnLst>
                              <p:par>
                                <p:cTn id="26" presetID="22" presetClass="entr" presetSubtype="4" fill="hold" grpId="0" nodeType="after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wipe(down)">
                                      <p:cBhvr>
                                        <p:cTn id="28" dur="500"/>
                                        <p:tgtEl>
                                          <p:spTgt spid="24"/>
                                        </p:tgtEl>
                                      </p:cBhvr>
                                    </p:animEffect>
                                  </p:childTnLst>
                                </p:cTn>
                              </p:par>
                            </p:childTnLst>
                          </p:cTn>
                        </p:par>
                        <p:par>
                          <p:cTn id="29" fill="hold">
                            <p:stCondLst>
                              <p:cond delay="6000"/>
                            </p:stCondLst>
                            <p:childTnLst>
                              <p:par>
                                <p:cTn id="30" presetID="45" presetClass="entr" presetSubtype="0" fill="hold" nodeType="after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fade">
                                      <p:cBhvr>
                                        <p:cTn id="32" dur="1000"/>
                                        <p:tgtEl>
                                          <p:spTgt spid="21"/>
                                        </p:tgtEl>
                                      </p:cBhvr>
                                    </p:animEffect>
                                    <p:anim calcmode="lin" valueType="num">
                                      <p:cBhvr>
                                        <p:cTn id="33" dur="1000" fill="hold"/>
                                        <p:tgtEl>
                                          <p:spTgt spid="21"/>
                                        </p:tgtEl>
                                        <p:attrNameLst>
                                          <p:attrName>ppt_w</p:attrName>
                                        </p:attrNameLst>
                                      </p:cBhvr>
                                      <p:tavLst>
                                        <p:tav tm="0" fmla="#ppt_w*sin(2.5*pi*$)">
                                          <p:val>
                                            <p:fltVal val="0"/>
                                          </p:val>
                                        </p:tav>
                                        <p:tav tm="100000">
                                          <p:val>
                                            <p:fltVal val="1"/>
                                          </p:val>
                                        </p:tav>
                                      </p:tavLst>
                                    </p:anim>
                                    <p:anim calcmode="lin" valueType="num">
                                      <p:cBhvr>
                                        <p:cTn id="34" dur="1000" fill="hold"/>
                                        <p:tgtEl>
                                          <p:spTgt spid="2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4" grpId="0"/>
      <p:bldP spid="2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5"/>
          <p:cNvGrpSpPr>
            <a:grpSpLocks/>
          </p:cNvGrpSpPr>
          <p:nvPr/>
        </p:nvGrpSpPr>
        <p:grpSpPr bwMode="auto">
          <a:xfrm>
            <a:off x="571472" y="125413"/>
            <a:ext cx="5708650" cy="660400"/>
            <a:chOff x="0" y="0"/>
            <a:chExt cx="2721" cy="416"/>
          </a:xfrm>
        </p:grpSpPr>
        <p:sp>
          <p:nvSpPr>
            <p:cNvPr id="9" name="Rectangle 852"/>
            <p:cNvSpPr>
              <a:spLocks noChangeArrowheads="1"/>
            </p:cNvSpPr>
            <p:nvPr/>
          </p:nvSpPr>
          <p:spPr bwMode="auto">
            <a:xfrm>
              <a:off x="0" y="109"/>
              <a:ext cx="575" cy="307"/>
            </a:xfrm>
            <a:prstGeom prst="rect">
              <a:avLst/>
            </a:prstGeom>
            <a:gradFill rotWithShape="1">
              <a:gsLst>
                <a:gs pos="0">
                  <a:schemeClr val="tx2"/>
                </a:gs>
                <a:gs pos="100000">
                  <a:srgbClr val="800000"/>
                </a:gs>
              </a:gsLst>
              <a:lin ang="5400000" scaled="1"/>
            </a:gradFill>
            <a:ln w="9525">
              <a:noFill/>
              <a:miter lim="800000"/>
              <a:headEnd/>
              <a:tailEnd/>
            </a:ln>
          </p:spPr>
          <p:txBody>
            <a:bodyPr wrap="none" lIns="87313" tIns="44450" rIns="87313" bIns="44450" anchor="ctr"/>
            <a:lstStyle/>
            <a:p>
              <a:endParaRPr lang="zh-CN" altLang="zh-CN"/>
            </a:p>
          </p:txBody>
        </p:sp>
        <p:sp>
          <p:nvSpPr>
            <p:cNvPr id="10" name="Rectangle 870"/>
            <p:cNvSpPr>
              <a:spLocks noChangeArrowheads="1"/>
            </p:cNvSpPr>
            <p:nvPr/>
          </p:nvSpPr>
          <p:spPr bwMode="auto">
            <a:xfrm>
              <a:off x="575" y="109"/>
              <a:ext cx="1954" cy="307"/>
            </a:xfrm>
            <a:prstGeom prst="rect">
              <a:avLst/>
            </a:prstGeom>
            <a:gradFill rotWithShape="1">
              <a:gsLst>
                <a:gs pos="0">
                  <a:schemeClr val="tx1">
                    <a:alpha val="59998"/>
                  </a:schemeClr>
                </a:gs>
                <a:gs pos="100000">
                  <a:srgbClr val="434343">
                    <a:alpha val="0"/>
                  </a:srgbClr>
                </a:gs>
              </a:gsLst>
              <a:lin ang="0" scaled="1"/>
            </a:gradFill>
            <a:ln w="9525">
              <a:noFill/>
              <a:miter lim="800000"/>
              <a:headEnd/>
              <a:tailEnd/>
            </a:ln>
          </p:spPr>
          <p:txBody>
            <a:bodyPr wrap="none" lIns="87313" tIns="44450" rIns="87313" bIns="44450" anchor="ctr"/>
            <a:lstStyle/>
            <a:p>
              <a:endParaRPr lang="zh-CN" altLang="zh-CN"/>
            </a:p>
          </p:txBody>
        </p:sp>
        <p:sp>
          <p:nvSpPr>
            <p:cNvPr id="11" name="AutoShape 859"/>
            <p:cNvSpPr>
              <a:spLocks noChangeArrowheads="1"/>
            </p:cNvSpPr>
            <p:nvPr/>
          </p:nvSpPr>
          <p:spPr bwMode="auto">
            <a:xfrm>
              <a:off x="0" y="0"/>
              <a:ext cx="2721" cy="115"/>
            </a:xfrm>
            <a:prstGeom prst="parallelogram">
              <a:avLst>
                <a:gd name="adj" fmla="val 179976"/>
              </a:avLst>
            </a:prstGeom>
            <a:solidFill>
              <a:schemeClr val="bg2"/>
            </a:solidFill>
            <a:ln w="9525">
              <a:noFill/>
              <a:miter lim="800000"/>
              <a:headEnd/>
              <a:tailEnd/>
            </a:ln>
          </p:spPr>
          <p:txBody>
            <a:bodyPr wrap="none" lIns="87313" tIns="44450" rIns="87313" bIns="44450" anchor="ctr"/>
            <a:lstStyle/>
            <a:p>
              <a:endParaRPr lang="zh-CN" altLang="zh-CN"/>
            </a:p>
          </p:txBody>
        </p:sp>
        <p:sp>
          <p:nvSpPr>
            <p:cNvPr id="12" name="AutoShape 876"/>
            <p:cNvSpPr>
              <a:spLocks noChangeArrowheads="1"/>
            </p:cNvSpPr>
            <p:nvPr/>
          </p:nvSpPr>
          <p:spPr bwMode="auto">
            <a:xfrm>
              <a:off x="95" y="18"/>
              <a:ext cx="2544" cy="61"/>
            </a:xfrm>
            <a:prstGeom prst="parallelogram">
              <a:avLst>
                <a:gd name="adj" fmla="val 202153"/>
              </a:avLst>
            </a:prstGeom>
            <a:gradFill rotWithShape="1">
              <a:gsLst>
                <a:gs pos="0">
                  <a:schemeClr val="tx1">
                    <a:alpha val="39998"/>
                  </a:schemeClr>
                </a:gs>
                <a:gs pos="100000">
                  <a:srgbClr val="800000">
                    <a:alpha val="0"/>
                  </a:srgbClr>
                </a:gs>
              </a:gsLst>
              <a:lin ang="5400000" scaled="1"/>
            </a:gradFill>
            <a:ln w="9525">
              <a:noFill/>
              <a:miter lim="800000"/>
              <a:headEnd/>
              <a:tailEnd/>
            </a:ln>
          </p:spPr>
          <p:txBody>
            <a:bodyPr wrap="none" lIns="87313" tIns="44450" rIns="87313" bIns="44450" anchor="ctr"/>
            <a:lstStyle/>
            <a:p>
              <a:endParaRPr lang="zh-CN" altLang="zh-CN"/>
            </a:p>
          </p:txBody>
        </p:sp>
        <p:sp>
          <p:nvSpPr>
            <p:cNvPr id="13" name="Rectangle 877"/>
            <p:cNvSpPr>
              <a:spLocks noChangeArrowheads="1"/>
            </p:cNvSpPr>
            <p:nvPr/>
          </p:nvSpPr>
          <p:spPr bwMode="auto">
            <a:xfrm>
              <a:off x="26" y="151"/>
              <a:ext cx="521" cy="249"/>
            </a:xfrm>
            <a:prstGeom prst="rect">
              <a:avLst/>
            </a:prstGeom>
            <a:gradFill rotWithShape="1">
              <a:gsLst>
                <a:gs pos="0">
                  <a:srgbClr val="A9A9A9">
                    <a:alpha val="0"/>
                  </a:srgbClr>
                </a:gs>
                <a:gs pos="100000">
                  <a:schemeClr val="tx1">
                    <a:alpha val="39998"/>
                  </a:schemeClr>
                </a:gs>
              </a:gsLst>
              <a:lin ang="5400000" scaled="1"/>
            </a:gradFill>
            <a:ln w="9525">
              <a:noFill/>
              <a:miter lim="800000"/>
              <a:headEnd/>
              <a:tailEnd/>
            </a:ln>
          </p:spPr>
          <p:txBody>
            <a:bodyPr wrap="none" lIns="87313" tIns="44450" rIns="87313" bIns="44450" anchor="ctr"/>
            <a:lstStyle/>
            <a:p>
              <a:endParaRPr lang="zh-CN" altLang="zh-CN"/>
            </a:p>
          </p:txBody>
        </p:sp>
      </p:grpSp>
      <p:sp>
        <p:nvSpPr>
          <p:cNvPr id="14" name="Text Box 1045"/>
          <p:cNvSpPr txBox="1">
            <a:spLocks noChangeArrowheads="1"/>
          </p:cNvSpPr>
          <p:nvPr/>
        </p:nvSpPr>
        <p:spPr bwMode="auto">
          <a:xfrm>
            <a:off x="1868460" y="333375"/>
            <a:ext cx="6806350" cy="369332"/>
          </a:xfrm>
          <a:prstGeom prst="rect">
            <a:avLst/>
          </a:prstGeom>
          <a:noFill/>
          <a:ln w="9525">
            <a:noFill/>
            <a:miter lim="800000"/>
            <a:headEnd/>
            <a:tailEnd/>
          </a:ln>
          <a:effectLst>
            <a:outerShdw dist="17961" dir="2700000" algn="ctr" rotWithShape="0">
              <a:schemeClr val="tx1"/>
            </a:outerShdw>
          </a:effectLst>
        </p:spPr>
        <p:txBody>
          <a:bodyPr wrap="none" lIns="0" tIns="0" rIns="0" bIns="0">
            <a:spAutoFit/>
          </a:bodyPr>
          <a:lstStyle/>
          <a:p>
            <a:pPr>
              <a:spcBef>
                <a:spcPct val="50000"/>
              </a:spcBef>
              <a:defRPr/>
            </a:pPr>
            <a:r>
              <a:rPr lang="zh-CN" altLang="en-US" sz="2400" b="1" dirty="0" smtClean="0">
                <a:solidFill>
                  <a:schemeClr val="bg1"/>
                </a:solidFill>
                <a:latin typeface="黑体" pitchFamily="49" charset="-122"/>
                <a:ea typeface="黑体" pitchFamily="49" charset="-122"/>
                <a:cs typeface="HY헤드라인M"/>
              </a:rPr>
              <a:t>作出中国特色社会主义进入新时代的重大政治论断</a:t>
            </a:r>
            <a:endParaRPr lang="zh-CN" altLang="en-US" sz="2400" b="1" dirty="0">
              <a:solidFill>
                <a:schemeClr val="bg1"/>
              </a:solidFill>
              <a:latin typeface="黑体" pitchFamily="49" charset="-122"/>
              <a:ea typeface="黑体" pitchFamily="49" charset="-122"/>
              <a:cs typeface="HY헤드라인M"/>
            </a:endParaRPr>
          </a:p>
        </p:txBody>
      </p:sp>
      <p:pic>
        <p:nvPicPr>
          <p:cNvPr id="21" name="图片 20" descr="timg-(1).gif"/>
          <p:cNvPicPr>
            <a:picLocks noChangeAspect="1"/>
          </p:cNvPicPr>
          <p:nvPr/>
        </p:nvPicPr>
        <p:blipFill>
          <a:blip r:embed="rId2"/>
          <a:stretch>
            <a:fillRect/>
          </a:stretch>
        </p:blipFill>
        <p:spPr>
          <a:xfrm>
            <a:off x="-500098" y="1571612"/>
            <a:ext cx="3905276" cy="1999501"/>
          </a:xfrm>
          <a:prstGeom prst="rect">
            <a:avLst/>
          </a:prstGeom>
        </p:spPr>
      </p:pic>
      <p:grpSp>
        <p:nvGrpSpPr>
          <p:cNvPr id="54" name="组合 53"/>
          <p:cNvGrpSpPr/>
          <p:nvPr/>
        </p:nvGrpSpPr>
        <p:grpSpPr>
          <a:xfrm>
            <a:off x="142844" y="4221312"/>
            <a:ext cx="8286807" cy="707886"/>
            <a:chOff x="142844" y="4221312"/>
            <a:chExt cx="8286807" cy="707886"/>
          </a:xfrm>
        </p:grpSpPr>
        <p:sp>
          <p:nvSpPr>
            <p:cNvPr id="26" name="椭圆 25"/>
            <p:cNvSpPr/>
            <p:nvPr/>
          </p:nvSpPr>
          <p:spPr>
            <a:xfrm>
              <a:off x="142844" y="4331564"/>
              <a:ext cx="180001" cy="175500"/>
            </a:xfrm>
            <a:prstGeom prst="ellipse">
              <a:avLst/>
            </a:prstGeom>
            <a:noFill/>
            <a:ln w="19050"/>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sz="2000"/>
            </a:p>
          </p:txBody>
        </p:sp>
        <p:sp>
          <p:nvSpPr>
            <p:cNvPr id="27" name="矩形 26"/>
            <p:cNvSpPr/>
            <p:nvPr/>
          </p:nvSpPr>
          <p:spPr>
            <a:xfrm>
              <a:off x="353486" y="4221312"/>
              <a:ext cx="8076165" cy="707886"/>
            </a:xfrm>
            <a:prstGeom prst="rect">
              <a:avLst/>
            </a:prstGeom>
          </p:spPr>
          <p:txBody>
            <a:bodyPr wrap="square">
              <a:spAutoFit/>
            </a:bodyPr>
            <a:lstStyle/>
            <a:p>
              <a:r>
                <a:rPr lang="zh-CN" altLang="en-US" sz="2000" dirty="0" smtClean="0">
                  <a:solidFill>
                    <a:schemeClr val="tx1">
                      <a:lumMod val="75000"/>
                      <a:lumOff val="25000"/>
                    </a:schemeClr>
                  </a:solidFill>
                  <a:latin typeface="微软雅黑" pitchFamily="34" charset="-122"/>
                  <a:ea typeface="微软雅黑" pitchFamily="34" charset="-122"/>
                </a:rPr>
                <a:t>意味着近代以来久经磨难的中华民族迎来了从站起来、富起来到强起来的伟大飞跃，迎来了实现中华民族伟大复兴的光明前景</a:t>
              </a:r>
              <a:endParaRPr lang="zh-CN" altLang="en-US" sz="2000" dirty="0">
                <a:solidFill>
                  <a:schemeClr val="tx1">
                    <a:lumMod val="75000"/>
                    <a:lumOff val="25000"/>
                  </a:schemeClr>
                </a:solidFill>
                <a:latin typeface="微软雅黑" pitchFamily="34" charset="-122"/>
                <a:ea typeface="微软雅黑" pitchFamily="34" charset="-122"/>
              </a:endParaRPr>
            </a:p>
          </p:txBody>
        </p:sp>
      </p:grpSp>
      <p:grpSp>
        <p:nvGrpSpPr>
          <p:cNvPr id="56" name="组合 55"/>
          <p:cNvGrpSpPr/>
          <p:nvPr/>
        </p:nvGrpSpPr>
        <p:grpSpPr>
          <a:xfrm>
            <a:off x="142844" y="5590770"/>
            <a:ext cx="8358246" cy="1323439"/>
            <a:chOff x="142844" y="5590770"/>
            <a:chExt cx="8358246" cy="1323439"/>
          </a:xfrm>
        </p:grpSpPr>
        <p:sp>
          <p:nvSpPr>
            <p:cNvPr id="30" name="椭圆 29"/>
            <p:cNvSpPr/>
            <p:nvPr/>
          </p:nvSpPr>
          <p:spPr>
            <a:xfrm>
              <a:off x="142844" y="5682386"/>
              <a:ext cx="180001" cy="175500"/>
            </a:xfrm>
            <a:prstGeom prst="ellipse">
              <a:avLst/>
            </a:prstGeom>
            <a:noFill/>
            <a:ln w="19050"/>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sz="2000"/>
            </a:p>
          </p:txBody>
        </p:sp>
        <p:sp>
          <p:nvSpPr>
            <p:cNvPr id="31" name="矩形 30"/>
            <p:cNvSpPr/>
            <p:nvPr/>
          </p:nvSpPr>
          <p:spPr>
            <a:xfrm>
              <a:off x="353486" y="5590770"/>
              <a:ext cx="8147604" cy="1323439"/>
            </a:xfrm>
            <a:prstGeom prst="rect">
              <a:avLst/>
            </a:prstGeom>
          </p:spPr>
          <p:txBody>
            <a:bodyPr wrap="square">
              <a:spAutoFit/>
            </a:bodyPr>
            <a:lstStyle/>
            <a:p>
              <a:r>
                <a:rPr lang="zh-CN" altLang="en-US" sz="2000" dirty="0" smtClean="0">
                  <a:solidFill>
                    <a:schemeClr val="tx1">
                      <a:lumMod val="75000"/>
                      <a:lumOff val="25000"/>
                    </a:schemeClr>
                  </a:solidFill>
                  <a:latin typeface="微软雅黑" pitchFamily="34" charset="-122"/>
                  <a:ea typeface="微软雅黑" pitchFamily="34" charset="-122"/>
                </a:rPr>
                <a:t>意味着中国特色社会主义道路、理论、制度、文化不断发展，拓展了发展中国家走向现代化的途径，给世界上那些既希望加快发展又希望保持自身独立性的国家和民族提供了全新选择，为解决人类问题贡献了中国智慧和中国方案。</a:t>
              </a:r>
              <a:endParaRPr lang="zh-CN" altLang="en-US" sz="2000" dirty="0">
                <a:solidFill>
                  <a:schemeClr val="tx1">
                    <a:lumMod val="75000"/>
                    <a:lumOff val="25000"/>
                  </a:schemeClr>
                </a:solidFill>
                <a:latin typeface="微软雅黑" pitchFamily="34" charset="-122"/>
                <a:ea typeface="微软雅黑" pitchFamily="34" charset="-122"/>
              </a:endParaRPr>
            </a:p>
          </p:txBody>
        </p:sp>
      </p:grpSp>
      <p:grpSp>
        <p:nvGrpSpPr>
          <p:cNvPr id="55" name="组合 54"/>
          <p:cNvGrpSpPr/>
          <p:nvPr/>
        </p:nvGrpSpPr>
        <p:grpSpPr>
          <a:xfrm>
            <a:off x="142844" y="4857760"/>
            <a:ext cx="8358246" cy="707886"/>
            <a:chOff x="142844" y="4857760"/>
            <a:chExt cx="8358246" cy="707886"/>
          </a:xfrm>
        </p:grpSpPr>
        <p:sp>
          <p:nvSpPr>
            <p:cNvPr id="29" name="矩形 28"/>
            <p:cNvSpPr/>
            <p:nvPr/>
          </p:nvSpPr>
          <p:spPr>
            <a:xfrm>
              <a:off x="353486" y="4857760"/>
              <a:ext cx="8147604" cy="707886"/>
            </a:xfrm>
            <a:prstGeom prst="rect">
              <a:avLst/>
            </a:prstGeom>
          </p:spPr>
          <p:txBody>
            <a:bodyPr wrap="square">
              <a:spAutoFit/>
            </a:bodyPr>
            <a:lstStyle/>
            <a:p>
              <a:r>
                <a:rPr lang="zh-CN" altLang="en-US" sz="2000" dirty="0" smtClean="0">
                  <a:solidFill>
                    <a:schemeClr val="tx1">
                      <a:lumMod val="75000"/>
                      <a:lumOff val="25000"/>
                    </a:schemeClr>
                  </a:solidFill>
                  <a:latin typeface="微软雅黑" pitchFamily="34" charset="-122"/>
                  <a:ea typeface="微软雅黑" pitchFamily="34" charset="-122"/>
                </a:rPr>
                <a:t>意味着科学社会主义在二十一世纪的中国焕发出强大生机活力，在世界上高高举起了中国特色社会主义伟大旗帜</a:t>
              </a:r>
              <a:endParaRPr lang="zh-CN" altLang="en-US" sz="2000" dirty="0">
                <a:solidFill>
                  <a:schemeClr val="tx1">
                    <a:lumMod val="75000"/>
                    <a:lumOff val="25000"/>
                  </a:schemeClr>
                </a:solidFill>
                <a:latin typeface="微软雅黑" pitchFamily="34" charset="-122"/>
                <a:ea typeface="微软雅黑" pitchFamily="34" charset="-122"/>
              </a:endParaRPr>
            </a:p>
          </p:txBody>
        </p:sp>
        <p:sp>
          <p:nvSpPr>
            <p:cNvPr id="32" name="椭圆 31"/>
            <p:cNvSpPr/>
            <p:nvPr/>
          </p:nvSpPr>
          <p:spPr>
            <a:xfrm>
              <a:off x="142844" y="4963364"/>
              <a:ext cx="180001" cy="175500"/>
            </a:xfrm>
            <a:prstGeom prst="ellipse">
              <a:avLst/>
            </a:prstGeom>
            <a:noFill/>
            <a:ln w="19050"/>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sz="2000"/>
            </a:p>
          </p:txBody>
        </p:sp>
      </p:grpSp>
      <p:sp>
        <p:nvSpPr>
          <p:cNvPr id="33" name="内容占位符 2"/>
          <p:cNvSpPr txBox="1">
            <a:spLocks/>
          </p:cNvSpPr>
          <p:nvPr/>
        </p:nvSpPr>
        <p:spPr>
          <a:xfrm>
            <a:off x="4143372" y="785794"/>
            <a:ext cx="4714908" cy="642936"/>
          </a:xfrm>
          <a:prstGeom prst="rect">
            <a:avLst/>
          </a:prstGeom>
          <a:solidFill>
            <a:schemeClr val="accent6">
              <a:lumMod val="75000"/>
            </a:schemeClr>
          </a:solidFill>
          <a:effectLst>
            <a:outerShdw blurRad="203200" dist="76200" dir="1800000" algn="l" rotWithShape="0">
              <a:srgbClr val="FFC000">
                <a:alpha val="64000"/>
              </a:srgbClr>
            </a:outerShdw>
          </a:effectLst>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spcBef>
                <a:spcPts val="0"/>
              </a:spcBef>
            </a:pPr>
            <a:r>
              <a:rPr lang="zh-CN" altLang="en-US" sz="1800" b="1" dirty="0" smtClean="0">
                <a:solidFill>
                  <a:schemeClr val="bg1"/>
                </a:solidFill>
              </a:rPr>
              <a:t>是承前启后、继往开来、在新的历史条件下继续夺取中国特色社会主义伟大胜利的时代</a:t>
            </a:r>
            <a:endParaRPr lang="zh-CN" altLang="en-US" sz="1800" b="1" dirty="0">
              <a:solidFill>
                <a:schemeClr val="bg1"/>
              </a:solidFill>
            </a:endParaRPr>
          </a:p>
        </p:txBody>
      </p:sp>
      <p:cxnSp>
        <p:nvCxnSpPr>
          <p:cNvPr id="34" name="直接箭头连接符 33"/>
          <p:cNvCxnSpPr/>
          <p:nvPr/>
        </p:nvCxnSpPr>
        <p:spPr>
          <a:xfrm>
            <a:off x="3747328" y="1045700"/>
            <a:ext cx="0" cy="2952000"/>
          </a:xfrm>
          <a:prstGeom prst="straightConnector1">
            <a:avLst/>
          </a:prstGeom>
          <a:ln>
            <a:solidFill>
              <a:srgbClr val="C00000"/>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35" name="组合 34"/>
          <p:cNvGrpSpPr/>
          <p:nvPr/>
        </p:nvGrpSpPr>
        <p:grpSpPr>
          <a:xfrm>
            <a:off x="3639316" y="1000102"/>
            <a:ext cx="216024" cy="216024"/>
            <a:chOff x="5652120" y="3645024"/>
            <a:chExt cx="216024" cy="216024"/>
          </a:xfrm>
        </p:grpSpPr>
        <p:sp>
          <p:nvSpPr>
            <p:cNvPr id="36" name="椭圆 35"/>
            <p:cNvSpPr/>
            <p:nvPr/>
          </p:nvSpPr>
          <p:spPr>
            <a:xfrm>
              <a:off x="5652120" y="3645024"/>
              <a:ext cx="216024" cy="21602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flipH="1">
              <a:off x="5715744" y="3708648"/>
              <a:ext cx="88776" cy="88776"/>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8" name="组合 37"/>
          <p:cNvGrpSpPr/>
          <p:nvPr/>
        </p:nvGrpSpPr>
        <p:grpSpPr>
          <a:xfrm>
            <a:off x="3639316" y="1646470"/>
            <a:ext cx="216024" cy="216024"/>
            <a:chOff x="5652120" y="3645024"/>
            <a:chExt cx="216024" cy="216024"/>
          </a:xfrm>
        </p:grpSpPr>
        <p:sp>
          <p:nvSpPr>
            <p:cNvPr id="39" name="椭圆 38"/>
            <p:cNvSpPr/>
            <p:nvPr/>
          </p:nvSpPr>
          <p:spPr>
            <a:xfrm>
              <a:off x="5652120" y="3645024"/>
              <a:ext cx="216024" cy="21602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flipH="1">
              <a:off x="5715744" y="3708648"/>
              <a:ext cx="88776" cy="88776"/>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内容占位符 2"/>
          <p:cNvSpPr txBox="1">
            <a:spLocks/>
          </p:cNvSpPr>
          <p:nvPr/>
        </p:nvSpPr>
        <p:spPr>
          <a:xfrm>
            <a:off x="4143372" y="1500174"/>
            <a:ext cx="4714908" cy="648072"/>
          </a:xfrm>
          <a:prstGeom prst="rect">
            <a:avLst/>
          </a:prstGeom>
          <a:solidFill>
            <a:schemeClr val="accent6">
              <a:lumMod val="75000"/>
            </a:schemeClr>
          </a:solidFill>
          <a:effectLst>
            <a:outerShdw blurRad="203200" dist="76200" dir="1800000" algn="l" rotWithShape="0">
              <a:srgbClr val="FFC000">
                <a:alpha val="64000"/>
              </a:srgbClr>
            </a:outerShdw>
          </a:effectLst>
        </p:spPr>
        <p:txBody>
          <a:bodyPr vert="horz" lIns="91440" tIns="45720" rIns="91440" bIns="45720" rtlCol="0">
            <a:noAutofit/>
          </a:bodyPr>
          <a:lstStyle>
            <a:lvl1pPr marL="0" indent="0" algn="l" defTabSz="914400" rtl="0" eaLnBrk="1" latinLnBrk="0" hangingPunct="1">
              <a:lnSpc>
                <a:spcPct val="130000"/>
              </a:lnSpc>
              <a:spcBef>
                <a:spcPts val="0"/>
              </a:spcBef>
              <a:spcAft>
                <a:spcPts val="600"/>
              </a:spcAft>
              <a:buFont typeface="Arial" pitchFamily="34" charset="0"/>
              <a:buNone/>
              <a:defRPr sz="2000" b="0" kern="1200">
                <a:solidFill>
                  <a:schemeClr val="tx1"/>
                </a:solidFill>
                <a:latin typeface="方正正准黑简体" pitchFamily="2" charset="-122"/>
                <a:ea typeface="方正正准黑简体" pitchFamily="2" charset="-122"/>
                <a:cs typeface="+mn-cs"/>
              </a:defRPr>
            </a:lvl1pPr>
            <a:lvl2pPr marL="0" indent="0" algn="l" defTabSz="914400" rtl="0" eaLnBrk="1" latinLnBrk="0" hangingPunct="1">
              <a:lnSpc>
                <a:spcPct val="130000"/>
              </a:lnSpc>
              <a:spcBef>
                <a:spcPts val="0"/>
              </a:spcBef>
              <a:spcAft>
                <a:spcPts val="600"/>
              </a:spcAft>
              <a:buFont typeface="Arial" pitchFamily="34" charset="0"/>
              <a:buNone/>
              <a:defRPr sz="2000" b="0" kern="1200">
                <a:solidFill>
                  <a:schemeClr val="tx1"/>
                </a:solidFill>
                <a:latin typeface="方正正准黑简体" pitchFamily="2" charset="-122"/>
                <a:ea typeface="方正正准黑简体" pitchFamily="2" charset="-122"/>
                <a:cs typeface="+mn-cs"/>
              </a:defRPr>
            </a:lvl2pPr>
            <a:lvl3pPr marL="0" indent="0" algn="l" defTabSz="914400" rtl="0" eaLnBrk="1" latinLnBrk="0" hangingPunct="1">
              <a:lnSpc>
                <a:spcPct val="130000"/>
              </a:lnSpc>
              <a:spcBef>
                <a:spcPts val="0"/>
              </a:spcBef>
              <a:spcAft>
                <a:spcPts val="600"/>
              </a:spcAft>
              <a:buFont typeface="Arial" pitchFamily="34" charset="0"/>
              <a:buNone/>
              <a:defRPr sz="2000" b="0" kern="1200">
                <a:solidFill>
                  <a:schemeClr val="tx1"/>
                </a:solidFill>
                <a:latin typeface="方正正准黑简体" pitchFamily="2" charset="-122"/>
                <a:ea typeface="方正正准黑简体" pitchFamily="2" charset="-122"/>
                <a:cs typeface="+mn-cs"/>
              </a:defRPr>
            </a:lvl3pPr>
            <a:lvl4pPr marL="0" indent="0" algn="l" defTabSz="914400" rtl="0" eaLnBrk="1" latinLnBrk="0" hangingPunct="1">
              <a:lnSpc>
                <a:spcPct val="130000"/>
              </a:lnSpc>
              <a:spcBef>
                <a:spcPts val="0"/>
              </a:spcBef>
              <a:spcAft>
                <a:spcPts val="600"/>
              </a:spcAft>
              <a:buFont typeface="Arial" pitchFamily="34" charset="0"/>
              <a:buNone/>
              <a:defRPr sz="2000" b="0" kern="1200">
                <a:solidFill>
                  <a:schemeClr val="tx1"/>
                </a:solidFill>
                <a:latin typeface="方正正准黑简体" pitchFamily="2" charset="-122"/>
                <a:ea typeface="方正正准黑简体" pitchFamily="2" charset="-122"/>
                <a:cs typeface="+mn-cs"/>
              </a:defRPr>
            </a:lvl4pPr>
            <a:lvl5pPr marL="0" indent="0" algn="l" defTabSz="914400" rtl="0" eaLnBrk="1" latinLnBrk="0" hangingPunct="1">
              <a:lnSpc>
                <a:spcPct val="130000"/>
              </a:lnSpc>
              <a:spcBef>
                <a:spcPts val="0"/>
              </a:spcBef>
              <a:spcAft>
                <a:spcPts val="600"/>
              </a:spcAft>
              <a:buFont typeface="Arial" pitchFamily="34" charset="0"/>
              <a:buNone/>
              <a:defRPr sz="2000" b="0" kern="1200">
                <a:solidFill>
                  <a:schemeClr val="tx1"/>
                </a:solidFill>
                <a:latin typeface="方正正准黑简体" pitchFamily="2" charset="-122"/>
                <a:ea typeface="方正正准黑简体" pitchFamily="2"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00000"/>
              </a:lnSpc>
              <a:spcAft>
                <a:spcPts val="0"/>
              </a:spcAft>
            </a:pPr>
            <a:r>
              <a:rPr lang="zh-CN" altLang="en-US" sz="1800" b="1" dirty="0" smtClean="0">
                <a:solidFill>
                  <a:schemeClr val="bg1"/>
                </a:solidFill>
                <a:latin typeface="+mn-lt"/>
                <a:ea typeface="+mn-ea"/>
              </a:rPr>
              <a:t>是决胜全面建成小康社会、进而全面建设社会主义现代化强国的时代</a:t>
            </a:r>
            <a:endParaRPr lang="zh-CN" altLang="en-US" sz="1800" b="1" dirty="0">
              <a:solidFill>
                <a:schemeClr val="bg1"/>
              </a:solidFill>
              <a:latin typeface="+mn-lt"/>
              <a:ea typeface="+mn-ea"/>
            </a:endParaRPr>
          </a:p>
        </p:txBody>
      </p:sp>
      <p:sp>
        <p:nvSpPr>
          <p:cNvPr id="42" name="内容占位符 2"/>
          <p:cNvSpPr txBox="1">
            <a:spLocks/>
          </p:cNvSpPr>
          <p:nvPr/>
        </p:nvSpPr>
        <p:spPr>
          <a:xfrm>
            <a:off x="4143372" y="2214554"/>
            <a:ext cx="4714908" cy="642942"/>
          </a:xfrm>
          <a:prstGeom prst="rect">
            <a:avLst/>
          </a:prstGeom>
          <a:solidFill>
            <a:schemeClr val="accent6">
              <a:lumMod val="75000"/>
            </a:schemeClr>
          </a:solidFill>
          <a:effectLst>
            <a:outerShdw blurRad="203200" dist="76200" dir="1800000" algn="l" rotWithShape="0">
              <a:srgbClr val="FFC000">
                <a:alpha val="64000"/>
              </a:srgbClr>
            </a:outerShdw>
          </a:effectLst>
        </p:spPr>
        <p:txBody>
          <a:bodyPr vert="horz" lIns="91440" tIns="45720" rIns="91440" bIns="45720" rtlCol="0">
            <a:noAutofit/>
          </a:bodyPr>
          <a:lstStyle>
            <a:lvl1pPr marL="0" indent="0" algn="l" defTabSz="914400" rtl="0" eaLnBrk="1" latinLnBrk="0" hangingPunct="1">
              <a:lnSpc>
                <a:spcPct val="130000"/>
              </a:lnSpc>
              <a:spcBef>
                <a:spcPts val="0"/>
              </a:spcBef>
              <a:spcAft>
                <a:spcPts val="600"/>
              </a:spcAft>
              <a:buFont typeface="Arial" pitchFamily="34" charset="0"/>
              <a:buNone/>
              <a:defRPr sz="2000" b="0" kern="1200">
                <a:solidFill>
                  <a:schemeClr val="tx1"/>
                </a:solidFill>
                <a:latin typeface="方正正准黑简体" pitchFamily="2" charset="-122"/>
                <a:ea typeface="方正正准黑简体" pitchFamily="2" charset="-122"/>
                <a:cs typeface="+mn-cs"/>
              </a:defRPr>
            </a:lvl1pPr>
            <a:lvl2pPr marL="0" indent="0" algn="l" defTabSz="914400" rtl="0" eaLnBrk="1" latinLnBrk="0" hangingPunct="1">
              <a:lnSpc>
                <a:spcPct val="130000"/>
              </a:lnSpc>
              <a:spcBef>
                <a:spcPts val="0"/>
              </a:spcBef>
              <a:spcAft>
                <a:spcPts val="600"/>
              </a:spcAft>
              <a:buFont typeface="Arial" pitchFamily="34" charset="0"/>
              <a:buNone/>
              <a:defRPr sz="2000" b="0" kern="1200">
                <a:solidFill>
                  <a:schemeClr val="tx1"/>
                </a:solidFill>
                <a:latin typeface="方正正准黑简体" pitchFamily="2" charset="-122"/>
                <a:ea typeface="方正正准黑简体" pitchFamily="2" charset="-122"/>
                <a:cs typeface="+mn-cs"/>
              </a:defRPr>
            </a:lvl2pPr>
            <a:lvl3pPr marL="0" indent="0" algn="l" defTabSz="914400" rtl="0" eaLnBrk="1" latinLnBrk="0" hangingPunct="1">
              <a:lnSpc>
                <a:spcPct val="130000"/>
              </a:lnSpc>
              <a:spcBef>
                <a:spcPts val="0"/>
              </a:spcBef>
              <a:spcAft>
                <a:spcPts val="600"/>
              </a:spcAft>
              <a:buFont typeface="Arial" pitchFamily="34" charset="0"/>
              <a:buNone/>
              <a:defRPr sz="2000" b="0" kern="1200">
                <a:solidFill>
                  <a:schemeClr val="tx1"/>
                </a:solidFill>
                <a:latin typeface="方正正准黑简体" pitchFamily="2" charset="-122"/>
                <a:ea typeface="方正正准黑简体" pitchFamily="2" charset="-122"/>
                <a:cs typeface="+mn-cs"/>
              </a:defRPr>
            </a:lvl3pPr>
            <a:lvl4pPr marL="0" indent="0" algn="l" defTabSz="914400" rtl="0" eaLnBrk="1" latinLnBrk="0" hangingPunct="1">
              <a:lnSpc>
                <a:spcPct val="130000"/>
              </a:lnSpc>
              <a:spcBef>
                <a:spcPts val="0"/>
              </a:spcBef>
              <a:spcAft>
                <a:spcPts val="600"/>
              </a:spcAft>
              <a:buFont typeface="Arial" pitchFamily="34" charset="0"/>
              <a:buNone/>
              <a:defRPr sz="2000" b="0" kern="1200">
                <a:solidFill>
                  <a:schemeClr val="tx1"/>
                </a:solidFill>
                <a:latin typeface="方正正准黑简体" pitchFamily="2" charset="-122"/>
                <a:ea typeface="方正正准黑简体" pitchFamily="2" charset="-122"/>
                <a:cs typeface="+mn-cs"/>
              </a:defRPr>
            </a:lvl4pPr>
            <a:lvl5pPr marL="0" indent="0" algn="l" defTabSz="914400" rtl="0" eaLnBrk="1" latinLnBrk="0" hangingPunct="1">
              <a:lnSpc>
                <a:spcPct val="130000"/>
              </a:lnSpc>
              <a:spcBef>
                <a:spcPts val="0"/>
              </a:spcBef>
              <a:spcAft>
                <a:spcPts val="600"/>
              </a:spcAft>
              <a:buFont typeface="Arial" pitchFamily="34" charset="0"/>
              <a:buNone/>
              <a:defRPr sz="2000" b="0" kern="1200">
                <a:solidFill>
                  <a:schemeClr val="tx1"/>
                </a:solidFill>
                <a:latin typeface="方正正准黑简体" pitchFamily="2" charset="-122"/>
                <a:ea typeface="方正正准黑简体" pitchFamily="2"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00000"/>
              </a:lnSpc>
              <a:spcAft>
                <a:spcPts val="0"/>
              </a:spcAft>
            </a:pPr>
            <a:r>
              <a:rPr lang="zh-CN" altLang="en-US" sz="1800" b="1" dirty="0" smtClean="0">
                <a:solidFill>
                  <a:schemeClr val="bg1"/>
                </a:solidFill>
                <a:latin typeface="+mn-lt"/>
                <a:ea typeface="+mn-ea"/>
              </a:rPr>
              <a:t>是全国各族人民团结奋斗、不断创造美好生活、逐步实现全体人民共同富裕的时代</a:t>
            </a:r>
            <a:endParaRPr lang="zh-CN" altLang="en-US" sz="1800" b="1" dirty="0">
              <a:solidFill>
                <a:schemeClr val="bg1"/>
              </a:solidFill>
              <a:latin typeface="+mn-lt"/>
              <a:ea typeface="+mn-ea"/>
            </a:endParaRPr>
          </a:p>
        </p:txBody>
      </p:sp>
      <p:grpSp>
        <p:nvGrpSpPr>
          <p:cNvPr id="43" name="组合 42"/>
          <p:cNvGrpSpPr/>
          <p:nvPr/>
        </p:nvGrpSpPr>
        <p:grpSpPr>
          <a:xfrm>
            <a:off x="3643306" y="2427158"/>
            <a:ext cx="216024" cy="216024"/>
            <a:chOff x="5652120" y="3645024"/>
            <a:chExt cx="216024" cy="216024"/>
          </a:xfrm>
        </p:grpSpPr>
        <p:sp>
          <p:nvSpPr>
            <p:cNvPr id="44" name="椭圆 43"/>
            <p:cNvSpPr/>
            <p:nvPr/>
          </p:nvSpPr>
          <p:spPr>
            <a:xfrm>
              <a:off x="5652120" y="3645024"/>
              <a:ext cx="216024" cy="21602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flipH="1">
              <a:off x="5715744" y="3708648"/>
              <a:ext cx="88776" cy="88776"/>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6" name="内容占位符 2"/>
          <p:cNvSpPr txBox="1">
            <a:spLocks/>
          </p:cNvSpPr>
          <p:nvPr/>
        </p:nvSpPr>
        <p:spPr>
          <a:xfrm>
            <a:off x="4143372" y="2928934"/>
            <a:ext cx="4714908" cy="642942"/>
          </a:xfrm>
          <a:prstGeom prst="rect">
            <a:avLst/>
          </a:prstGeom>
          <a:solidFill>
            <a:schemeClr val="accent6">
              <a:lumMod val="75000"/>
            </a:schemeClr>
          </a:solidFill>
          <a:effectLst>
            <a:outerShdw blurRad="203200" dist="76200" dir="1800000" algn="l" rotWithShape="0">
              <a:srgbClr val="FFC000">
                <a:alpha val="64000"/>
              </a:srgbClr>
            </a:outerShdw>
          </a:effectLst>
        </p:spPr>
        <p:txBody>
          <a:bodyPr vert="horz" lIns="91440" tIns="45720" rIns="91440" bIns="45720" rtlCol="0">
            <a:noAutofit/>
          </a:bodyPr>
          <a:lstStyle>
            <a:lvl1pPr marL="0" indent="0" algn="l" defTabSz="914400" rtl="0" eaLnBrk="1" latinLnBrk="0" hangingPunct="1">
              <a:lnSpc>
                <a:spcPct val="130000"/>
              </a:lnSpc>
              <a:spcBef>
                <a:spcPts val="0"/>
              </a:spcBef>
              <a:spcAft>
                <a:spcPts val="600"/>
              </a:spcAft>
              <a:buFont typeface="Arial" pitchFamily="34" charset="0"/>
              <a:buNone/>
              <a:defRPr sz="2000" b="0" kern="1200">
                <a:solidFill>
                  <a:schemeClr val="tx1"/>
                </a:solidFill>
                <a:latin typeface="方正正准黑简体" pitchFamily="2" charset="-122"/>
                <a:ea typeface="方正正准黑简体" pitchFamily="2" charset="-122"/>
                <a:cs typeface="+mn-cs"/>
              </a:defRPr>
            </a:lvl1pPr>
            <a:lvl2pPr marL="0" indent="0" algn="l" defTabSz="914400" rtl="0" eaLnBrk="1" latinLnBrk="0" hangingPunct="1">
              <a:lnSpc>
                <a:spcPct val="130000"/>
              </a:lnSpc>
              <a:spcBef>
                <a:spcPts val="0"/>
              </a:spcBef>
              <a:spcAft>
                <a:spcPts val="600"/>
              </a:spcAft>
              <a:buFont typeface="Arial" pitchFamily="34" charset="0"/>
              <a:buNone/>
              <a:defRPr sz="2000" b="0" kern="1200">
                <a:solidFill>
                  <a:schemeClr val="tx1"/>
                </a:solidFill>
                <a:latin typeface="方正正准黑简体" pitchFamily="2" charset="-122"/>
                <a:ea typeface="方正正准黑简体" pitchFamily="2" charset="-122"/>
                <a:cs typeface="+mn-cs"/>
              </a:defRPr>
            </a:lvl2pPr>
            <a:lvl3pPr marL="0" indent="0" algn="l" defTabSz="914400" rtl="0" eaLnBrk="1" latinLnBrk="0" hangingPunct="1">
              <a:lnSpc>
                <a:spcPct val="130000"/>
              </a:lnSpc>
              <a:spcBef>
                <a:spcPts val="0"/>
              </a:spcBef>
              <a:spcAft>
                <a:spcPts val="600"/>
              </a:spcAft>
              <a:buFont typeface="Arial" pitchFamily="34" charset="0"/>
              <a:buNone/>
              <a:defRPr sz="2000" b="0" kern="1200">
                <a:solidFill>
                  <a:schemeClr val="tx1"/>
                </a:solidFill>
                <a:latin typeface="方正正准黑简体" pitchFamily="2" charset="-122"/>
                <a:ea typeface="方正正准黑简体" pitchFamily="2" charset="-122"/>
                <a:cs typeface="+mn-cs"/>
              </a:defRPr>
            </a:lvl3pPr>
            <a:lvl4pPr marL="0" indent="0" algn="l" defTabSz="914400" rtl="0" eaLnBrk="1" latinLnBrk="0" hangingPunct="1">
              <a:lnSpc>
                <a:spcPct val="130000"/>
              </a:lnSpc>
              <a:spcBef>
                <a:spcPts val="0"/>
              </a:spcBef>
              <a:spcAft>
                <a:spcPts val="600"/>
              </a:spcAft>
              <a:buFont typeface="Arial" pitchFamily="34" charset="0"/>
              <a:buNone/>
              <a:defRPr sz="2000" b="0" kern="1200">
                <a:solidFill>
                  <a:schemeClr val="tx1"/>
                </a:solidFill>
                <a:latin typeface="方正正准黑简体" pitchFamily="2" charset="-122"/>
                <a:ea typeface="方正正准黑简体" pitchFamily="2" charset="-122"/>
                <a:cs typeface="+mn-cs"/>
              </a:defRPr>
            </a:lvl4pPr>
            <a:lvl5pPr marL="0" indent="0" algn="l" defTabSz="914400" rtl="0" eaLnBrk="1" latinLnBrk="0" hangingPunct="1">
              <a:lnSpc>
                <a:spcPct val="130000"/>
              </a:lnSpc>
              <a:spcBef>
                <a:spcPts val="0"/>
              </a:spcBef>
              <a:spcAft>
                <a:spcPts val="600"/>
              </a:spcAft>
              <a:buFont typeface="Arial" pitchFamily="34" charset="0"/>
              <a:buNone/>
              <a:defRPr sz="2000" b="0" kern="1200">
                <a:solidFill>
                  <a:schemeClr val="tx1"/>
                </a:solidFill>
                <a:latin typeface="方正正准黑简体" pitchFamily="2" charset="-122"/>
                <a:ea typeface="方正正准黑简体" pitchFamily="2"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00000"/>
              </a:lnSpc>
              <a:spcAft>
                <a:spcPts val="0"/>
              </a:spcAft>
            </a:pPr>
            <a:r>
              <a:rPr lang="zh-CN" altLang="en-US" sz="1800" b="1" dirty="0" smtClean="0">
                <a:solidFill>
                  <a:schemeClr val="bg1"/>
                </a:solidFill>
                <a:latin typeface="+mn-lt"/>
                <a:ea typeface="+mn-ea"/>
              </a:rPr>
              <a:t>是全体中华儿女勠力同心、奋力实现中华民族伟大复兴中国梦的时代</a:t>
            </a:r>
            <a:endParaRPr lang="zh-CN" altLang="en-US" sz="1800" b="1" dirty="0">
              <a:solidFill>
                <a:schemeClr val="bg1"/>
              </a:solidFill>
              <a:latin typeface="+mn-lt"/>
              <a:ea typeface="+mn-ea"/>
            </a:endParaRPr>
          </a:p>
        </p:txBody>
      </p:sp>
      <p:grpSp>
        <p:nvGrpSpPr>
          <p:cNvPr id="47" name="组合 46"/>
          <p:cNvGrpSpPr/>
          <p:nvPr/>
        </p:nvGrpSpPr>
        <p:grpSpPr>
          <a:xfrm>
            <a:off x="3643306" y="3141538"/>
            <a:ext cx="216024" cy="216024"/>
            <a:chOff x="5652120" y="3645024"/>
            <a:chExt cx="216024" cy="216024"/>
          </a:xfrm>
        </p:grpSpPr>
        <p:sp>
          <p:nvSpPr>
            <p:cNvPr id="48" name="椭圆 47"/>
            <p:cNvSpPr/>
            <p:nvPr/>
          </p:nvSpPr>
          <p:spPr>
            <a:xfrm>
              <a:off x="5652120" y="3645024"/>
              <a:ext cx="216024" cy="21602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flipH="1">
              <a:off x="5715744" y="3708648"/>
              <a:ext cx="88776" cy="88776"/>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0" name="内容占位符 2"/>
          <p:cNvSpPr txBox="1">
            <a:spLocks/>
          </p:cNvSpPr>
          <p:nvPr/>
        </p:nvSpPr>
        <p:spPr>
          <a:xfrm>
            <a:off x="4143372" y="3643314"/>
            <a:ext cx="4714908" cy="642942"/>
          </a:xfrm>
          <a:prstGeom prst="rect">
            <a:avLst/>
          </a:prstGeom>
          <a:solidFill>
            <a:schemeClr val="accent6">
              <a:lumMod val="75000"/>
            </a:schemeClr>
          </a:solidFill>
          <a:effectLst>
            <a:outerShdw blurRad="203200" dist="76200" dir="1800000" algn="l" rotWithShape="0">
              <a:srgbClr val="FFC000">
                <a:alpha val="64000"/>
              </a:srgbClr>
            </a:outerShdw>
          </a:effectLst>
        </p:spPr>
        <p:txBody>
          <a:bodyPr vert="horz" lIns="91440" tIns="45720" rIns="91440" bIns="45720" rtlCol="0">
            <a:noAutofit/>
          </a:bodyPr>
          <a:lstStyle>
            <a:lvl1pPr marL="0" indent="0" algn="l" defTabSz="914400" rtl="0" eaLnBrk="1" latinLnBrk="0" hangingPunct="1">
              <a:lnSpc>
                <a:spcPct val="130000"/>
              </a:lnSpc>
              <a:spcBef>
                <a:spcPts val="0"/>
              </a:spcBef>
              <a:spcAft>
                <a:spcPts val="600"/>
              </a:spcAft>
              <a:buFont typeface="Arial" pitchFamily="34" charset="0"/>
              <a:buNone/>
              <a:defRPr sz="2000" b="0" kern="1200">
                <a:solidFill>
                  <a:schemeClr val="tx1"/>
                </a:solidFill>
                <a:latin typeface="方正正准黑简体" pitchFamily="2" charset="-122"/>
                <a:ea typeface="方正正准黑简体" pitchFamily="2" charset="-122"/>
                <a:cs typeface="+mn-cs"/>
              </a:defRPr>
            </a:lvl1pPr>
            <a:lvl2pPr marL="0" indent="0" algn="l" defTabSz="914400" rtl="0" eaLnBrk="1" latinLnBrk="0" hangingPunct="1">
              <a:lnSpc>
                <a:spcPct val="130000"/>
              </a:lnSpc>
              <a:spcBef>
                <a:spcPts val="0"/>
              </a:spcBef>
              <a:spcAft>
                <a:spcPts val="600"/>
              </a:spcAft>
              <a:buFont typeface="Arial" pitchFamily="34" charset="0"/>
              <a:buNone/>
              <a:defRPr sz="2000" b="0" kern="1200">
                <a:solidFill>
                  <a:schemeClr val="tx1"/>
                </a:solidFill>
                <a:latin typeface="方正正准黑简体" pitchFamily="2" charset="-122"/>
                <a:ea typeface="方正正准黑简体" pitchFamily="2" charset="-122"/>
                <a:cs typeface="+mn-cs"/>
              </a:defRPr>
            </a:lvl2pPr>
            <a:lvl3pPr marL="0" indent="0" algn="l" defTabSz="914400" rtl="0" eaLnBrk="1" latinLnBrk="0" hangingPunct="1">
              <a:lnSpc>
                <a:spcPct val="130000"/>
              </a:lnSpc>
              <a:spcBef>
                <a:spcPts val="0"/>
              </a:spcBef>
              <a:spcAft>
                <a:spcPts val="600"/>
              </a:spcAft>
              <a:buFont typeface="Arial" pitchFamily="34" charset="0"/>
              <a:buNone/>
              <a:defRPr sz="2000" b="0" kern="1200">
                <a:solidFill>
                  <a:schemeClr val="tx1"/>
                </a:solidFill>
                <a:latin typeface="方正正准黑简体" pitchFamily="2" charset="-122"/>
                <a:ea typeface="方正正准黑简体" pitchFamily="2" charset="-122"/>
                <a:cs typeface="+mn-cs"/>
              </a:defRPr>
            </a:lvl3pPr>
            <a:lvl4pPr marL="0" indent="0" algn="l" defTabSz="914400" rtl="0" eaLnBrk="1" latinLnBrk="0" hangingPunct="1">
              <a:lnSpc>
                <a:spcPct val="130000"/>
              </a:lnSpc>
              <a:spcBef>
                <a:spcPts val="0"/>
              </a:spcBef>
              <a:spcAft>
                <a:spcPts val="600"/>
              </a:spcAft>
              <a:buFont typeface="Arial" pitchFamily="34" charset="0"/>
              <a:buNone/>
              <a:defRPr sz="2000" b="0" kern="1200">
                <a:solidFill>
                  <a:schemeClr val="tx1"/>
                </a:solidFill>
                <a:latin typeface="方正正准黑简体" pitchFamily="2" charset="-122"/>
                <a:ea typeface="方正正准黑简体" pitchFamily="2" charset="-122"/>
                <a:cs typeface="+mn-cs"/>
              </a:defRPr>
            </a:lvl4pPr>
            <a:lvl5pPr marL="0" indent="0" algn="l" defTabSz="914400" rtl="0" eaLnBrk="1" latinLnBrk="0" hangingPunct="1">
              <a:lnSpc>
                <a:spcPct val="130000"/>
              </a:lnSpc>
              <a:spcBef>
                <a:spcPts val="0"/>
              </a:spcBef>
              <a:spcAft>
                <a:spcPts val="600"/>
              </a:spcAft>
              <a:buFont typeface="Arial" pitchFamily="34" charset="0"/>
              <a:buNone/>
              <a:defRPr sz="2000" b="0" kern="1200">
                <a:solidFill>
                  <a:schemeClr val="tx1"/>
                </a:solidFill>
                <a:latin typeface="方正正准黑简体" pitchFamily="2" charset="-122"/>
                <a:ea typeface="方正正准黑简体" pitchFamily="2"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00000"/>
              </a:lnSpc>
              <a:spcAft>
                <a:spcPts val="0"/>
              </a:spcAft>
            </a:pPr>
            <a:r>
              <a:rPr lang="zh-CN" altLang="en-US" sz="1800" b="1" dirty="0" smtClean="0">
                <a:solidFill>
                  <a:schemeClr val="bg1"/>
                </a:solidFill>
                <a:latin typeface="+mn-lt"/>
                <a:ea typeface="+mn-ea"/>
              </a:rPr>
              <a:t>是我国日益走近世界舞台中央、不断为人类作出更大贡献的时代</a:t>
            </a:r>
            <a:endParaRPr lang="zh-CN" altLang="en-US" sz="1800" b="1" dirty="0">
              <a:solidFill>
                <a:schemeClr val="bg1"/>
              </a:solidFill>
              <a:latin typeface="+mn-lt"/>
              <a:ea typeface="+mn-ea"/>
            </a:endParaRPr>
          </a:p>
        </p:txBody>
      </p:sp>
      <p:grpSp>
        <p:nvGrpSpPr>
          <p:cNvPr id="51" name="组合 50"/>
          <p:cNvGrpSpPr/>
          <p:nvPr/>
        </p:nvGrpSpPr>
        <p:grpSpPr>
          <a:xfrm>
            <a:off x="3643306" y="3855918"/>
            <a:ext cx="216024" cy="216024"/>
            <a:chOff x="5652120" y="3645024"/>
            <a:chExt cx="216024" cy="216024"/>
          </a:xfrm>
        </p:grpSpPr>
        <p:sp>
          <p:nvSpPr>
            <p:cNvPr id="52" name="椭圆 51"/>
            <p:cNvSpPr/>
            <p:nvPr/>
          </p:nvSpPr>
          <p:spPr>
            <a:xfrm>
              <a:off x="5652120" y="3645024"/>
              <a:ext cx="216024" cy="21602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flipH="1">
              <a:off x="5715744" y="3708648"/>
              <a:ext cx="88776" cy="88776"/>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Left)">
                                      <p:cBhvr>
                                        <p:cTn id="7" dur="500"/>
                                        <p:tgtEl>
                                          <p:spTgt spid="2"/>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slide(fromLeft)">
                                      <p:cBhvr>
                                        <p:cTn id="11" dur="500"/>
                                        <p:tgtEl>
                                          <p:spTgt spid="14"/>
                                        </p:tgtEl>
                                      </p:cBhvr>
                                    </p:animEffect>
                                  </p:childTnLst>
                                </p:cTn>
                              </p:par>
                            </p:childTnLst>
                          </p:cTn>
                        </p:par>
                        <p:par>
                          <p:cTn id="12" fill="hold">
                            <p:stCondLst>
                              <p:cond delay="1000"/>
                            </p:stCondLst>
                            <p:childTnLst>
                              <p:par>
                                <p:cTn id="13" presetID="13" presetClass="entr" presetSubtype="16" fill="hold"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plus(in)">
                                      <p:cBhvr>
                                        <p:cTn id="15" dur="2000"/>
                                        <p:tgtEl>
                                          <p:spTgt spid="21"/>
                                        </p:tgtEl>
                                      </p:cBhvr>
                                    </p:animEffect>
                                  </p:childTnLst>
                                </p:cTn>
                              </p:par>
                            </p:childTnLst>
                          </p:cTn>
                        </p:par>
                        <p:par>
                          <p:cTn id="16" fill="hold">
                            <p:stCondLst>
                              <p:cond delay="3000"/>
                            </p:stCondLst>
                            <p:childTnLst>
                              <p:par>
                                <p:cTn id="17" presetID="20" presetClass="entr" presetSubtype="0" fill="hold" nodeType="afterEffect">
                                  <p:stCondLst>
                                    <p:cond delay="0"/>
                                  </p:stCondLst>
                                  <p:childTnLst>
                                    <p:set>
                                      <p:cBhvr>
                                        <p:cTn id="18" dur="1" fill="hold">
                                          <p:stCondLst>
                                            <p:cond delay="0"/>
                                          </p:stCondLst>
                                        </p:cTn>
                                        <p:tgtEl>
                                          <p:spTgt spid="54"/>
                                        </p:tgtEl>
                                        <p:attrNameLst>
                                          <p:attrName>style.visibility</p:attrName>
                                        </p:attrNameLst>
                                      </p:cBhvr>
                                      <p:to>
                                        <p:strVal val="visible"/>
                                      </p:to>
                                    </p:set>
                                    <p:animEffect transition="in" filter="wedge">
                                      <p:cBhvr>
                                        <p:cTn id="19" dur="2000"/>
                                        <p:tgtEl>
                                          <p:spTgt spid="54"/>
                                        </p:tgtEl>
                                      </p:cBhvr>
                                    </p:animEffect>
                                  </p:childTnLst>
                                </p:cTn>
                              </p:par>
                            </p:childTnLst>
                          </p:cTn>
                        </p:par>
                        <p:par>
                          <p:cTn id="20" fill="hold">
                            <p:stCondLst>
                              <p:cond delay="5000"/>
                            </p:stCondLst>
                            <p:childTnLst>
                              <p:par>
                                <p:cTn id="21" presetID="20" presetClass="entr" presetSubtype="0" fill="hold" nodeType="afterEffect">
                                  <p:stCondLst>
                                    <p:cond delay="0"/>
                                  </p:stCondLst>
                                  <p:childTnLst>
                                    <p:set>
                                      <p:cBhvr>
                                        <p:cTn id="22" dur="1" fill="hold">
                                          <p:stCondLst>
                                            <p:cond delay="0"/>
                                          </p:stCondLst>
                                        </p:cTn>
                                        <p:tgtEl>
                                          <p:spTgt spid="55"/>
                                        </p:tgtEl>
                                        <p:attrNameLst>
                                          <p:attrName>style.visibility</p:attrName>
                                        </p:attrNameLst>
                                      </p:cBhvr>
                                      <p:to>
                                        <p:strVal val="visible"/>
                                      </p:to>
                                    </p:set>
                                    <p:animEffect transition="in" filter="wedge">
                                      <p:cBhvr>
                                        <p:cTn id="23" dur="2000"/>
                                        <p:tgtEl>
                                          <p:spTgt spid="55"/>
                                        </p:tgtEl>
                                      </p:cBhvr>
                                    </p:animEffect>
                                  </p:childTnLst>
                                </p:cTn>
                              </p:par>
                            </p:childTnLst>
                          </p:cTn>
                        </p:par>
                        <p:par>
                          <p:cTn id="24" fill="hold">
                            <p:stCondLst>
                              <p:cond delay="7000"/>
                            </p:stCondLst>
                            <p:childTnLst>
                              <p:par>
                                <p:cTn id="25" presetID="20" presetClass="entr" presetSubtype="0" fill="hold" nodeType="afterEffect">
                                  <p:stCondLst>
                                    <p:cond delay="0"/>
                                  </p:stCondLst>
                                  <p:childTnLst>
                                    <p:set>
                                      <p:cBhvr>
                                        <p:cTn id="26" dur="1" fill="hold">
                                          <p:stCondLst>
                                            <p:cond delay="0"/>
                                          </p:stCondLst>
                                        </p:cTn>
                                        <p:tgtEl>
                                          <p:spTgt spid="56"/>
                                        </p:tgtEl>
                                        <p:attrNameLst>
                                          <p:attrName>style.visibility</p:attrName>
                                        </p:attrNameLst>
                                      </p:cBhvr>
                                      <p:to>
                                        <p:strVal val="visible"/>
                                      </p:to>
                                    </p:set>
                                    <p:animEffect transition="in" filter="wedge">
                                      <p:cBhvr>
                                        <p:cTn id="27" dur="2000"/>
                                        <p:tgtEl>
                                          <p:spTgt spid="56"/>
                                        </p:tgtEl>
                                      </p:cBhvr>
                                    </p:animEffect>
                                  </p:childTnLst>
                                </p:cTn>
                              </p:par>
                              <p:par>
                                <p:cTn id="28" presetID="42" presetClass="entr" presetSubtype="0" fill="hold" nodeType="withEffect">
                                  <p:stCondLst>
                                    <p:cond delay="0"/>
                                  </p:stCondLst>
                                  <p:childTnLst>
                                    <p:set>
                                      <p:cBhvr>
                                        <p:cTn id="29" dur="1" fill="hold">
                                          <p:stCondLst>
                                            <p:cond delay="0"/>
                                          </p:stCondLst>
                                        </p:cTn>
                                        <p:tgtEl>
                                          <p:spTgt spid="34"/>
                                        </p:tgtEl>
                                        <p:attrNameLst>
                                          <p:attrName>style.visibility</p:attrName>
                                        </p:attrNameLst>
                                      </p:cBhvr>
                                      <p:to>
                                        <p:strVal val="visible"/>
                                      </p:to>
                                    </p:set>
                                    <p:animEffect transition="in" filter="fade">
                                      <p:cBhvr>
                                        <p:cTn id="30" dur="1000"/>
                                        <p:tgtEl>
                                          <p:spTgt spid="34"/>
                                        </p:tgtEl>
                                      </p:cBhvr>
                                    </p:animEffect>
                                    <p:anim calcmode="lin" valueType="num">
                                      <p:cBhvr>
                                        <p:cTn id="31" dur="1000" fill="hold"/>
                                        <p:tgtEl>
                                          <p:spTgt spid="34"/>
                                        </p:tgtEl>
                                        <p:attrNameLst>
                                          <p:attrName>ppt_x</p:attrName>
                                        </p:attrNameLst>
                                      </p:cBhvr>
                                      <p:tavLst>
                                        <p:tav tm="0">
                                          <p:val>
                                            <p:strVal val="#ppt_x"/>
                                          </p:val>
                                        </p:tav>
                                        <p:tav tm="100000">
                                          <p:val>
                                            <p:strVal val="#ppt_x"/>
                                          </p:val>
                                        </p:tav>
                                      </p:tavLst>
                                    </p:anim>
                                    <p:anim calcmode="lin" valueType="num">
                                      <p:cBhvr>
                                        <p:cTn id="32" dur="1000" fill="hold"/>
                                        <p:tgtEl>
                                          <p:spTgt spid="34"/>
                                        </p:tgtEl>
                                        <p:attrNameLst>
                                          <p:attrName>ppt_y</p:attrName>
                                        </p:attrNameLst>
                                      </p:cBhvr>
                                      <p:tavLst>
                                        <p:tav tm="0">
                                          <p:val>
                                            <p:strVal val="#ppt_y+.1"/>
                                          </p:val>
                                        </p:tav>
                                        <p:tav tm="100000">
                                          <p:val>
                                            <p:strVal val="#ppt_y"/>
                                          </p:val>
                                        </p:tav>
                                      </p:tavLst>
                                    </p:anim>
                                  </p:childTnLst>
                                </p:cTn>
                              </p:par>
                              <p:par>
                                <p:cTn id="33" presetID="12" presetClass="entr" presetSubtype="8" fill="hold" nodeType="with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slide(fromLeft)">
                                      <p:cBhvr>
                                        <p:cTn id="35" dur="500"/>
                                        <p:tgtEl>
                                          <p:spTgt spid="35"/>
                                        </p:tgtEl>
                                      </p:cBhvr>
                                    </p:animEffect>
                                  </p:childTnLst>
                                </p:cTn>
                              </p:par>
                              <p:par>
                                <p:cTn id="36" presetID="12" presetClass="entr" presetSubtype="8" fill="hold" grpId="0" nodeType="withEffect">
                                  <p:stCondLst>
                                    <p:cond delay="0"/>
                                  </p:stCondLst>
                                  <p:childTnLst>
                                    <p:set>
                                      <p:cBhvr>
                                        <p:cTn id="37" dur="1" fill="hold">
                                          <p:stCondLst>
                                            <p:cond delay="0"/>
                                          </p:stCondLst>
                                        </p:cTn>
                                        <p:tgtEl>
                                          <p:spTgt spid="33"/>
                                        </p:tgtEl>
                                        <p:attrNameLst>
                                          <p:attrName>style.visibility</p:attrName>
                                        </p:attrNameLst>
                                      </p:cBhvr>
                                      <p:to>
                                        <p:strVal val="visible"/>
                                      </p:to>
                                    </p:set>
                                    <p:animEffect transition="in" filter="slide(fromLeft)">
                                      <p:cBhvr>
                                        <p:cTn id="38" dur="1000"/>
                                        <p:tgtEl>
                                          <p:spTgt spid="33"/>
                                        </p:tgtEl>
                                      </p:cBhvr>
                                    </p:animEffect>
                                  </p:childTnLst>
                                </p:cTn>
                              </p:par>
                              <p:par>
                                <p:cTn id="39" presetID="12" presetClass="entr" presetSubtype="8" fill="hold" nodeType="withEffect">
                                  <p:stCondLst>
                                    <p:cond delay="0"/>
                                  </p:stCondLst>
                                  <p:childTnLst>
                                    <p:set>
                                      <p:cBhvr>
                                        <p:cTn id="40" dur="1" fill="hold">
                                          <p:stCondLst>
                                            <p:cond delay="0"/>
                                          </p:stCondLst>
                                        </p:cTn>
                                        <p:tgtEl>
                                          <p:spTgt spid="38"/>
                                        </p:tgtEl>
                                        <p:attrNameLst>
                                          <p:attrName>style.visibility</p:attrName>
                                        </p:attrNameLst>
                                      </p:cBhvr>
                                      <p:to>
                                        <p:strVal val="visible"/>
                                      </p:to>
                                    </p:set>
                                    <p:animEffect transition="in" filter="slide(fromLeft)">
                                      <p:cBhvr>
                                        <p:cTn id="41" dur="500"/>
                                        <p:tgtEl>
                                          <p:spTgt spid="38"/>
                                        </p:tgtEl>
                                      </p:cBhvr>
                                    </p:animEffect>
                                  </p:childTnLst>
                                </p:cTn>
                              </p:par>
                              <p:par>
                                <p:cTn id="42" presetID="12" presetClass="entr" presetSubtype="8" fill="hold" grpId="0" nodeType="withEffect">
                                  <p:stCondLst>
                                    <p:cond delay="0"/>
                                  </p:stCondLst>
                                  <p:childTnLst>
                                    <p:set>
                                      <p:cBhvr>
                                        <p:cTn id="43" dur="1" fill="hold">
                                          <p:stCondLst>
                                            <p:cond delay="0"/>
                                          </p:stCondLst>
                                        </p:cTn>
                                        <p:tgtEl>
                                          <p:spTgt spid="41"/>
                                        </p:tgtEl>
                                        <p:attrNameLst>
                                          <p:attrName>style.visibility</p:attrName>
                                        </p:attrNameLst>
                                      </p:cBhvr>
                                      <p:to>
                                        <p:strVal val="visible"/>
                                      </p:to>
                                    </p:set>
                                    <p:animEffect transition="in" filter="slide(fromLeft)">
                                      <p:cBhvr>
                                        <p:cTn id="44" dur="1000"/>
                                        <p:tgtEl>
                                          <p:spTgt spid="41"/>
                                        </p:tgtEl>
                                      </p:cBhvr>
                                    </p:animEffect>
                                  </p:childTnLst>
                                </p:cTn>
                              </p:par>
                              <p:par>
                                <p:cTn id="45" presetID="12" presetClass="entr" presetSubtype="8" fill="hold" grpId="0" nodeType="withEffect">
                                  <p:stCondLst>
                                    <p:cond delay="0"/>
                                  </p:stCondLst>
                                  <p:childTnLst>
                                    <p:set>
                                      <p:cBhvr>
                                        <p:cTn id="46" dur="1" fill="hold">
                                          <p:stCondLst>
                                            <p:cond delay="0"/>
                                          </p:stCondLst>
                                        </p:cTn>
                                        <p:tgtEl>
                                          <p:spTgt spid="42"/>
                                        </p:tgtEl>
                                        <p:attrNameLst>
                                          <p:attrName>style.visibility</p:attrName>
                                        </p:attrNameLst>
                                      </p:cBhvr>
                                      <p:to>
                                        <p:strVal val="visible"/>
                                      </p:to>
                                    </p:set>
                                    <p:animEffect transition="in" filter="slide(fromLeft)">
                                      <p:cBhvr>
                                        <p:cTn id="47" dur="1000"/>
                                        <p:tgtEl>
                                          <p:spTgt spid="42"/>
                                        </p:tgtEl>
                                      </p:cBhvr>
                                    </p:animEffect>
                                  </p:childTnLst>
                                </p:cTn>
                              </p:par>
                              <p:par>
                                <p:cTn id="48" presetID="12" presetClass="entr" presetSubtype="8" fill="hold" nodeType="withEffect">
                                  <p:stCondLst>
                                    <p:cond delay="0"/>
                                  </p:stCondLst>
                                  <p:childTnLst>
                                    <p:set>
                                      <p:cBhvr>
                                        <p:cTn id="49" dur="1" fill="hold">
                                          <p:stCondLst>
                                            <p:cond delay="0"/>
                                          </p:stCondLst>
                                        </p:cTn>
                                        <p:tgtEl>
                                          <p:spTgt spid="43"/>
                                        </p:tgtEl>
                                        <p:attrNameLst>
                                          <p:attrName>style.visibility</p:attrName>
                                        </p:attrNameLst>
                                      </p:cBhvr>
                                      <p:to>
                                        <p:strVal val="visible"/>
                                      </p:to>
                                    </p:set>
                                    <p:animEffect transition="in" filter="slide(fromLeft)">
                                      <p:cBhvr>
                                        <p:cTn id="50" dur="500"/>
                                        <p:tgtEl>
                                          <p:spTgt spid="43"/>
                                        </p:tgtEl>
                                      </p:cBhvr>
                                    </p:animEffect>
                                  </p:childTnLst>
                                </p:cTn>
                              </p:par>
                              <p:par>
                                <p:cTn id="51" presetID="12" presetClass="entr" presetSubtype="8" fill="hold" grpId="0" nodeType="withEffect">
                                  <p:stCondLst>
                                    <p:cond delay="0"/>
                                  </p:stCondLst>
                                  <p:childTnLst>
                                    <p:set>
                                      <p:cBhvr>
                                        <p:cTn id="52" dur="1" fill="hold">
                                          <p:stCondLst>
                                            <p:cond delay="0"/>
                                          </p:stCondLst>
                                        </p:cTn>
                                        <p:tgtEl>
                                          <p:spTgt spid="46"/>
                                        </p:tgtEl>
                                        <p:attrNameLst>
                                          <p:attrName>style.visibility</p:attrName>
                                        </p:attrNameLst>
                                      </p:cBhvr>
                                      <p:to>
                                        <p:strVal val="visible"/>
                                      </p:to>
                                    </p:set>
                                    <p:animEffect transition="in" filter="slide(fromLeft)">
                                      <p:cBhvr>
                                        <p:cTn id="53" dur="1000"/>
                                        <p:tgtEl>
                                          <p:spTgt spid="46"/>
                                        </p:tgtEl>
                                      </p:cBhvr>
                                    </p:animEffect>
                                  </p:childTnLst>
                                </p:cTn>
                              </p:par>
                              <p:par>
                                <p:cTn id="54" presetID="12" presetClass="entr" presetSubtype="8" fill="hold" nodeType="withEffect">
                                  <p:stCondLst>
                                    <p:cond delay="0"/>
                                  </p:stCondLst>
                                  <p:childTnLst>
                                    <p:set>
                                      <p:cBhvr>
                                        <p:cTn id="55" dur="1" fill="hold">
                                          <p:stCondLst>
                                            <p:cond delay="0"/>
                                          </p:stCondLst>
                                        </p:cTn>
                                        <p:tgtEl>
                                          <p:spTgt spid="47"/>
                                        </p:tgtEl>
                                        <p:attrNameLst>
                                          <p:attrName>style.visibility</p:attrName>
                                        </p:attrNameLst>
                                      </p:cBhvr>
                                      <p:to>
                                        <p:strVal val="visible"/>
                                      </p:to>
                                    </p:set>
                                    <p:animEffect transition="in" filter="slide(fromLeft)">
                                      <p:cBhvr>
                                        <p:cTn id="56" dur="500"/>
                                        <p:tgtEl>
                                          <p:spTgt spid="47"/>
                                        </p:tgtEl>
                                      </p:cBhvr>
                                    </p:animEffect>
                                  </p:childTnLst>
                                </p:cTn>
                              </p:par>
                              <p:par>
                                <p:cTn id="57" presetID="12" presetClass="entr" presetSubtype="8" fill="hold" grpId="0" nodeType="withEffect">
                                  <p:stCondLst>
                                    <p:cond delay="0"/>
                                  </p:stCondLst>
                                  <p:childTnLst>
                                    <p:set>
                                      <p:cBhvr>
                                        <p:cTn id="58" dur="1" fill="hold">
                                          <p:stCondLst>
                                            <p:cond delay="0"/>
                                          </p:stCondLst>
                                        </p:cTn>
                                        <p:tgtEl>
                                          <p:spTgt spid="50"/>
                                        </p:tgtEl>
                                        <p:attrNameLst>
                                          <p:attrName>style.visibility</p:attrName>
                                        </p:attrNameLst>
                                      </p:cBhvr>
                                      <p:to>
                                        <p:strVal val="visible"/>
                                      </p:to>
                                    </p:set>
                                    <p:animEffect transition="in" filter="slide(fromLeft)">
                                      <p:cBhvr>
                                        <p:cTn id="59" dur="1000"/>
                                        <p:tgtEl>
                                          <p:spTgt spid="50"/>
                                        </p:tgtEl>
                                      </p:cBhvr>
                                    </p:animEffect>
                                  </p:childTnLst>
                                </p:cTn>
                              </p:par>
                              <p:par>
                                <p:cTn id="60" presetID="12" presetClass="entr" presetSubtype="8" fill="hold" nodeType="withEffect">
                                  <p:stCondLst>
                                    <p:cond delay="0"/>
                                  </p:stCondLst>
                                  <p:childTnLst>
                                    <p:set>
                                      <p:cBhvr>
                                        <p:cTn id="61" dur="1" fill="hold">
                                          <p:stCondLst>
                                            <p:cond delay="0"/>
                                          </p:stCondLst>
                                        </p:cTn>
                                        <p:tgtEl>
                                          <p:spTgt spid="51"/>
                                        </p:tgtEl>
                                        <p:attrNameLst>
                                          <p:attrName>style.visibility</p:attrName>
                                        </p:attrNameLst>
                                      </p:cBhvr>
                                      <p:to>
                                        <p:strVal val="visible"/>
                                      </p:to>
                                    </p:set>
                                    <p:animEffect transition="in" filter="slide(fromLeft)">
                                      <p:cBhvr>
                                        <p:cTn id="62"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33" grpId="0" animBg="1"/>
      <p:bldP spid="41" grpId="0" animBg="1"/>
      <p:bldP spid="42" grpId="0" animBg="1"/>
      <p:bldP spid="46" grpId="0" animBg="1"/>
      <p:bldP spid="5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5"/>
          <p:cNvGrpSpPr>
            <a:grpSpLocks/>
          </p:cNvGrpSpPr>
          <p:nvPr/>
        </p:nvGrpSpPr>
        <p:grpSpPr bwMode="auto">
          <a:xfrm>
            <a:off x="571472" y="125413"/>
            <a:ext cx="5708650" cy="660400"/>
            <a:chOff x="0" y="0"/>
            <a:chExt cx="2721" cy="416"/>
          </a:xfrm>
        </p:grpSpPr>
        <p:sp>
          <p:nvSpPr>
            <p:cNvPr id="3" name="Rectangle 852"/>
            <p:cNvSpPr>
              <a:spLocks noChangeArrowheads="1"/>
            </p:cNvSpPr>
            <p:nvPr/>
          </p:nvSpPr>
          <p:spPr bwMode="auto">
            <a:xfrm>
              <a:off x="0" y="109"/>
              <a:ext cx="575" cy="307"/>
            </a:xfrm>
            <a:prstGeom prst="rect">
              <a:avLst/>
            </a:prstGeom>
            <a:gradFill rotWithShape="1">
              <a:gsLst>
                <a:gs pos="0">
                  <a:schemeClr val="tx2"/>
                </a:gs>
                <a:gs pos="100000">
                  <a:srgbClr val="800000"/>
                </a:gs>
              </a:gsLst>
              <a:lin ang="5400000" scaled="1"/>
            </a:gradFill>
            <a:ln w="9525">
              <a:noFill/>
              <a:miter lim="800000"/>
              <a:headEnd/>
              <a:tailEnd/>
            </a:ln>
          </p:spPr>
          <p:txBody>
            <a:bodyPr wrap="none" lIns="87313" tIns="44450" rIns="87313" bIns="44450" anchor="ctr"/>
            <a:lstStyle/>
            <a:p>
              <a:endParaRPr lang="zh-CN" altLang="zh-CN"/>
            </a:p>
          </p:txBody>
        </p:sp>
        <p:sp>
          <p:nvSpPr>
            <p:cNvPr id="4" name="Rectangle 870"/>
            <p:cNvSpPr>
              <a:spLocks noChangeArrowheads="1"/>
            </p:cNvSpPr>
            <p:nvPr/>
          </p:nvSpPr>
          <p:spPr bwMode="auto">
            <a:xfrm>
              <a:off x="575" y="109"/>
              <a:ext cx="1954" cy="307"/>
            </a:xfrm>
            <a:prstGeom prst="rect">
              <a:avLst/>
            </a:prstGeom>
            <a:gradFill rotWithShape="1">
              <a:gsLst>
                <a:gs pos="0">
                  <a:schemeClr val="tx1">
                    <a:alpha val="59998"/>
                  </a:schemeClr>
                </a:gs>
                <a:gs pos="100000">
                  <a:srgbClr val="434343">
                    <a:alpha val="0"/>
                  </a:srgbClr>
                </a:gs>
              </a:gsLst>
              <a:lin ang="0" scaled="1"/>
            </a:gradFill>
            <a:ln w="9525">
              <a:noFill/>
              <a:miter lim="800000"/>
              <a:headEnd/>
              <a:tailEnd/>
            </a:ln>
          </p:spPr>
          <p:txBody>
            <a:bodyPr wrap="none" lIns="87313" tIns="44450" rIns="87313" bIns="44450" anchor="ctr"/>
            <a:lstStyle/>
            <a:p>
              <a:endParaRPr lang="zh-CN" altLang="zh-CN"/>
            </a:p>
          </p:txBody>
        </p:sp>
        <p:sp>
          <p:nvSpPr>
            <p:cNvPr id="5" name="AutoShape 859"/>
            <p:cNvSpPr>
              <a:spLocks noChangeArrowheads="1"/>
            </p:cNvSpPr>
            <p:nvPr/>
          </p:nvSpPr>
          <p:spPr bwMode="auto">
            <a:xfrm>
              <a:off x="0" y="0"/>
              <a:ext cx="2721" cy="115"/>
            </a:xfrm>
            <a:prstGeom prst="parallelogram">
              <a:avLst>
                <a:gd name="adj" fmla="val 179976"/>
              </a:avLst>
            </a:prstGeom>
            <a:solidFill>
              <a:schemeClr val="bg2"/>
            </a:solidFill>
            <a:ln w="9525">
              <a:noFill/>
              <a:miter lim="800000"/>
              <a:headEnd/>
              <a:tailEnd/>
            </a:ln>
          </p:spPr>
          <p:txBody>
            <a:bodyPr wrap="none" lIns="87313" tIns="44450" rIns="87313" bIns="44450" anchor="ctr"/>
            <a:lstStyle/>
            <a:p>
              <a:endParaRPr lang="zh-CN" altLang="zh-CN"/>
            </a:p>
          </p:txBody>
        </p:sp>
        <p:sp>
          <p:nvSpPr>
            <p:cNvPr id="6" name="AutoShape 876"/>
            <p:cNvSpPr>
              <a:spLocks noChangeArrowheads="1"/>
            </p:cNvSpPr>
            <p:nvPr/>
          </p:nvSpPr>
          <p:spPr bwMode="auto">
            <a:xfrm>
              <a:off x="95" y="18"/>
              <a:ext cx="2544" cy="61"/>
            </a:xfrm>
            <a:prstGeom prst="parallelogram">
              <a:avLst>
                <a:gd name="adj" fmla="val 202153"/>
              </a:avLst>
            </a:prstGeom>
            <a:gradFill rotWithShape="1">
              <a:gsLst>
                <a:gs pos="0">
                  <a:schemeClr val="tx1">
                    <a:alpha val="39998"/>
                  </a:schemeClr>
                </a:gs>
                <a:gs pos="100000">
                  <a:srgbClr val="800000">
                    <a:alpha val="0"/>
                  </a:srgbClr>
                </a:gs>
              </a:gsLst>
              <a:lin ang="5400000" scaled="1"/>
            </a:gradFill>
            <a:ln w="9525">
              <a:noFill/>
              <a:miter lim="800000"/>
              <a:headEnd/>
              <a:tailEnd/>
            </a:ln>
          </p:spPr>
          <p:txBody>
            <a:bodyPr wrap="none" lIns="87313" tIns="44450" rIns="87313" bIns="44450" anchor="ctr"/>
            <a:lstStyle/>
            <a:p>
              <a:endParaRPr lang="zh-CN" altLang="zh-CN"/>
            </a:p>
          </p:txBody>
        </p:sp>
        <p:sp>
          <p:nvSpPr>
            <p:cNvPr id="7" name="Rectangle 877"/>
            <p:cNvSpPr>
              <a:spLocks noChangeArrowheads="1"/>
            </p:cNvSpPr>
            <p:nvPr/>
          </p:nvSpPr>
          <p:spPr bwMode="auto">
            <a:xfrm>
              <a:off x="26" y="151"/>
              <a:ext cx="521" cy="249"/>
            </a:xfrm>
            <a:prstGeom prst="rect">
              <a:avLst/>
            </a:prstGeom>
            <a:gradFill rotWithShape="1">
              <a:gsLst>
                <a:gs pos="0">
                  <a:srgbClr val="A9A9A9">
                    <a:alpha val="0"/>
                  </a:srgbClr>
                </a:gs>
                <a:gs pos="100000">
                  <a:schemeClr val="tx1">
                    <a:alpha val="39998"/>
                  </a:schemeClr>
                </a:gs>
              </a:gsLst>
              <a:lin ang="5400000" scaled="1"/>
            </a:gradFill>
            <a:ln w="9525">
              <a:noFill/>
              <a:miter lim="800000"/>
              <a:headEnd/>
              <a:tailEnd/>
            </a:ln>
          </p:spPr>
          <p:txBody>
            <a:bodyPr wrap="none" lIns="87313" tIns="44450" rIns="87313" bIns="44450" anchor="ctr"/>
            <a:lstStyle/>
            <a:p>
              <a:endParaRPr lang="zh-CN" altLang="zh-CN"/>
            </a:p>
          </p:txBody>
        </p:sp>
      </p:grpSp>
      <p:sp>
        <p:nvSpPr>
          <p:cNvPr id="8" name="Text Box 1045"/>
          <p:cNvSpPr txBox="1">
            <a:spLocks noChangeArrowheads="1"/>
          </p:cNvSpPr>
          <p:nvPr/>
        </p:nvSpPr>
        <p:spPr bwMode="auto">
          <a:xfrm>
            <a:off x="1868460" y="333375"/>
            <a:ext cx="6496971" cy="369332"/>
          </a:xfrm>
          <a:prstGeom prst="rect">
            <a:avLst/>
          </a:prstGeom>
          <a:noFill/>
          <a:ln w="9525">
            <a:noFill/>
            <a:miter lim="800000"/>
            <a:headEnd/>
            <a:tailEnd/>
          </a:ln>
          <a:effectLst>
            <a:outerShdw dist="17961" dir="2700000" algn="ctr" rotWithShape="0">
              <a:schemeClr val="tx1"/>
            </a:outerShdw>
          </a:effectLst>
        </p:spPr>
        <p:txBody>
          <a:bodyPr wrap="none" lIns="0" tIns="0" rIns="0" bIns="0">
            <a:spAutoFit/>
          </a:bodyPr>
          <a:lstStyle/>
          <a:p>
            <a:pPr>
              <a:spcBef>
                <a:spcPct val="50000"/>
              </a:spcBef>
              <a:defRPr/>
            </a:pPr>
            <a:r>
              <a:rPr lang="zh-CN" altLang="en-US" sz="2400" b="1" dirty="0" smtClean="0">
                <a:solidFill>
                  <a:schemeClr val="bg1"/>
                </a:solidFill>
                <a:latin typeface="黑体" pitchFamily="49" charset="-122"/>
                <a:ea typeface="黑体" pitchFamily="49" charset="-122"/>
                <a:cs typeface="HY헤드라인M"/>
              </a:rPr>
              <a:t>作出我国社会主要矛盾已经转化的重大政治论断</a:t>
            </a:r>
            <a:endParaRPr lang="zh-CN" altLang="en-US" sz="2400" b="1" dirty="0">
              <a:solidFill>
                <a:schemeClr val="bg1"/>
              </a:solidFill>
              <a:latin typeface="黑体" pitchFamily="49" charset="-122"/>
              <a:ea typeface="黑体" pitchFamily="49" charset="-122"/>
              <a:cs typeface="HY헤드라인M"/>
            </a:endParaRPr>
          </a:p>
        </p:txBody>
      </p:sp>
      <p:grpSp>
        <p:nvGrpSpPr>
          <p:cNvPr id="9" name="Group 55"/>
          <p:cNvGrpSpPr>
            <a:grpSpLocks/>
          </p:cNvGrpSpPr>
          <p:nvPr/>
        </p:nvGrpSpPr>
        <p:grpSpPr bwMode="auto">
          <a:xfrm>
            <a:off x="676275" y="6162698"/>
            <a:ext cx="7824788" cy="552450"/>
            <a:chOff x="399" y="2820"/>
            <a:chExt cx="4929" cy="348"/>
          </a:xfrm>
          <a:solidFill>
            <a:srgbClr val="FFC000"/>
          </a:solidFill>
        </p:grpSpPr>
        <p:sp>
          <p:nvSpPr>
            <p:cNvPr id="10" name="AutoShape 56"/>
            <p:cNvSpPr>
              <a:spLocks noChangeArrowheads="1"/>
            </p:cNvSpPr>
            <p:nvPr/>
          </p:nvSpPr>
          <p:spPr bwMode="gray">
            <a:xfrm>
              <a:off x="399" y="2905"/>
              <a:ext cx="218" cy="175"/>
            </a:xfrm>
            <a:prstGeom prst="roundRect">
              <a:avLst>
                <a:gd name="adj" fmla="val 29069"/>
              </a:avLst>
            </a:prstGeom>
            <a:grpFill/>
            <a:ln w="9525">
              <a:noFill/>
              <a:round/>
              <a:headEnd/>
              <a:tailEnd/>
            </a:ln>
            <a:effectLst>
              <a:outerShdw dist="35921" dir="2700000" algn="ctr" rotWithShape="0">
                <a:schemeClr val="bg2"/>
              </a:outerShdw>
            </a:effectLst>
          </p:spPr>
          <p:txBody>
            <a:bodyPr wrap="none" anchor="ctr"/>
            <a:lstStyle/>
            <a:p>
              <a:pPr>
                <a:defRPr/>
              </a:pPr>
              <a:endParaRPr lang="zh-CN" altLang="en-US">
                <a:latin typeface="Arial" charset="0"/>
                <a:ea typeface="宋体" charset="-122"/>
              </a:endParaRPr>
            </a:p>
          </p:txBody>
        </p:sp>
        <p:sp>
          <p:nvSpPr>
            <p:cNvPr id="11" name="AutoShape 57"/>
            <p:cNvSpPr>
              <a:spLocks noChangeArrowheads="1"/>
            </p:cNvSpPr>
            <p:nvPr/>
          </p:nvSpPr>
          <p:spPr bwMode="gray">
            <a:xfrm>
              <a:off x="480" y="2820"/>
              <a:ext cx="4848" cy="348"/>
            </a:xfrm>
            <a:prstGeom prst="rightArrow">
              <a:avLst>
                <a:gd name="adj1" fmla="val 50000"/>
                <a:gd name="adj2" fmla="val 63206"/>
              </a:avLst>
            </a:prstGeom>
            <a:grpFill/>
            <a:ln w="9525">
              <a:noFill/>
              <a:miter lim="800000"/>
              <a:headEnd/>
              <a:tailEnd/>
            </a:ln>
            <a:effectLst>
              <a:outerShdw dist="35921" dir="2700000" algn="ctr" rotWithShape="0">
                <a:schemeClr val="bg2"/>
              </a:outerShdw>
            </a:effectLst>
          </p:spPr>
          <p:txBody>
            <a:bodyPr wrap="none" anchor="ctr"/>
            <a:lstStyle/>
            <a:p>
              <a:pPr>
                <a:defRPr/>
              </a:pPr>
              <a:endParaRPr lang="zh-CN" altLang="en-US">
                <a:latin typeface="Arial" charset="0"/>
                <a:ea typeface="宋体" charset="-122"/>
              </a:endParaRPr>
            </a:p>
          </p:txBody>
        </p:sp>
      </p:grpSp>
      <p:sp>
        <p:nvSpPr>
          <p:cNvPr id="15" name="Rectangle 68"/>
          <p:cNvSpPr>
            <a:spLocks noChangeArrowheads="1"/>
          </p:cNvSpPr>
          <p:nvPr/>
        </p:nvSpPr>
        <p:spPr bwMode="black">
          <a:xfrm>
            <a:off x="285720" y="3478130"/>
            <a:ext cx="2928942" cy="2308324"/>
          </a:xfrm>
          <a:prstGeom prst="rect">
            <a:avLst/>
          </a:prstGeom>
          <a:noFill/>
          <a:ln w="9525">
            <a:noFill/>
            <a:miter lim="800000"/>
            <a:headEnd/>
            <a:tailEnd/>
          </a:ln>
        </p:spPr>
        <p:txBody>
          <a:bodyPr wrap="square">
            <a:spAutoFit/>
          </a:bodyPr>
          <a:lstStyle/>
          <a:p>
            <a:r>
              <a:rPr lang="zh-CN" altLang="en-US" dirty="0" smtClean="0"/>
              <a:t>我们国内的主要矛盾，已经是人民对于建立先进的工业国的要求同落后的农业国的现实之间的矛盾，已经是人民对于经济文化迅速发展的需要同当前经济文化不能满足人民需要的状况之间的矛盾。</a:t>
            </a:r>
            <a:endParaRPr lang="en-US" altLang="zh-CN" dirty="0"/>
          </a:p>
        </p:txBody>
      </p:sp>
      <p:sp>
        <p:nvSpPr>
          <p:cNvPr id="16" name="Rectangle 69"/>
          <p:cNvSpPr>
            <a:spLocks noChangeArrowheads="1"/>
          </p:cNvSpPr>
          <p:nvPr/>
        </p:nvSpPr>
        <p:spPr bwMode="black">
          <a:xfrm>
            <a:off x="3571868" y="4000504"/>
            <a:ext cx="1801816" cy="1200329"/>
          </a:xfrm>
          <a:prstGeom prst="rect">
            <a:avLst/>
          </a:prstGeom>
          <a:noFill/>
          <a:ln w="9525">
            <a:noFill/>
            <a:miter lim="800000"/>
            <a:headEnd/>
            <a:tailEnd/>
          </a:ln>
        </p:spPr>
        <p:txBody>
          <a:bodyPr wrap="square">
            <a:spAutoFit/>
          </a:bodyPr>
          <a:lstStyle/>
          <a:p>
            <a:r>
              <a:rPr lang="zh-CN" altLang="en-US" dirty="0" smtClean="0"/>
              <a:t>是人民日益增长的物质文化需要同落后的社会生产之间的矛盾</a:t>
            </a:r>
            <a:endParaRPr lang="en-US" altLang="zh-CN" dirty="0" smtClean="0"/>
          </a:p>
        </p:txBody>
      </p:sp>
      <p:sp>
        <p:nvSpPr>
          <p:cNvPr id="17" name="Rectangle 70"/>
          <p:cNvSpPr>
            <a:spLocks noChangeArrowheads="1"/>
          </p:cNvSpPr>
          <p:nvPr/>
        </p:nvSpPr>
        <p:spPr bwMode="black">
          <a:xfrm>
            <a:off x="5715008" y="3071810"/>
            <a:ext cx="2286000" cy="1477328"/>
          </a:xfrm>
          <a:prstGeom prst="rect">
            <a:avLst/>
          </a:prstGeom>
          <a:noFill/>
          <a:ln w="9525">
            <a:noFill/>
            <a:miter lim="800000"/>
            <a:headEnd/>
            <a:tailEnd/>
          </a:ln>
        </p:spPr>
        <p:txBody>
          <a:bodyPr>
            <a:spAutoFit/>
          </a:bodyPr>
          <a:lstStyle/>
          <a:p>
            <a:r>
              <a:rPr lang="zh-CN" altLang="en-US" dirty="0" smtClean="0"/>
              <a:t>我国社会主要矛盾已经转化为人民日益增长的美好生活需要和不平衡不充分的发展之间的矛盾</a:t>
            </a:r>
            <a:endParaRPr lang="en-US" altLang="zh-CN" dirty="0" smtClean="0"/>
          </a:p>
        </p:txBody>
      </p:sp>
      <p:sp>
        <p:nvSpPr>
          <p:cNvPr id="18" name="Text Box 58"/>
          <p:cNvSpPr txBox="1">
            <a:spLocks noChangeArrowheads="1"/>
          </p:cNvSpPr>
          <p:nvPr/>
        </p:nvSpPr>
        <p:spPr bwMode="gray">
          <a:xfrm>
            <a:off x="1714481" y="6257948"/>
            <a:ext cx="1000131" cy="338554"/>
          </a:xfrm>
          <a:prstGeom prst="rect">
            <a:avLst/>
          </a:prstGeom>
          <a:noFill/>
          <a:ln w="9525">
            <a:noFill/>
            <a:miter lim="800000"/>
            <a:headEnd/>
            <a:tailEnd/>
          </a:ln>
        </p:spPr>
        <p:txBody>
          <a:bodyPr wrap="square">
            <a:spAutoFit/>
          </a:bodyPr>
          <a:lstStyle/>
          <a:p>
            <a:pPr>
              <a:spcBef>
                <a:spcPct val="50000"/>
              </a:spcBef>
            </a:pPr>
            <a:r>
              <a:rPr lang="en-US" altLang="zh-CN" sz="1600" b="1" dirty="0" smtClean="0">
                <a:solidFill>
                  <a:srgbClr val="333333"/>
                </a:solidFill>
              </a:rPr>
              <a:t>1956</a:t>
            </a:r>
            <a:r>
              <a:rPr lang="zh-CN" altLang="en-US" sz="1600" b="1" dirty="0" smtClean="0">
                <a:solidFill>
                  <a:srgbClr val="333333"/>
                </a:solidFill>
              </a:rPr>
              <a:t>年</a:t>
            </a:r>
            <a:endParaRPr lang="en-US" altLang="zh-CN" sz="1600" b="1" dirty="0">
              <a:solidFill>
                <a:srgbClr val="333333"/>
              </a:solidFill>
            </a:endParaRPr>
          </a:p>
        </p:txBody>
      </p:sp>
      <p:sp>
        <p:nvSpPr>
          <p:cNvPr id="19" name="Text Box 59"/>
          <p:cNvSpPr txBox="1">
            <a:spLocks noChangeArrowheads="1"/>
          </p:cNvSpPr>
          <p:nvPr/>
        </p:nvSpPr>
        <p:spPr bwMode="gray">
          <a:xfrm>
            <a:off x="4071936" y="6257948"/>
            <a:ext cx="928692" cy="338554"/>
          </a:xfrm>
          <a:prstGeom prst="rect">
            <a:avLst/>
          </a:prstGeom>
          <a:noFill/>
          <a:ln w="9525">
            <a:noFill/>
            <a:miter lim="800000"/>
            <a:headEnd/>
            <a:tailEnd/>
          </a:ln>
        </p:spPr>
        <p:txBody>
          <a:bodyPr wrap="square">
            <a:spAutoFit/>
          </a:bodyPr>
          <a:lstStyle/>
          <a:p>
            <a:pPr>
              <a:spcBef>
                <a:spcPct val="50000"/>
              </a:spcBef>
            </a:pPr>
            <a:r>
              <a:rPr lang="en-US" altLang="zh-CN" sz="1600" b="1" dirty="0" smtClean="0">
                <a:solidFill>
                  <a:srgbClr val="333333"/>
                </a:solidFill>
              </a:rPr>
              <a:t>1981</a:t>
            </a:r>
            <a:r>
              <a:rPr lang="zh-CN" altLang="en-US" sz="1600" b="1" dirty="0" smtClean="0">
                <a:solidFill>
                  <a:srgbClr val="333333"/>
                </a:solidFill>
              </a:rPr>
              <a:t>年</a:t>
            </a:r>
            <a:endParaRPr lang="en-US" altLang="zh-CN" sz="1600" b="1" dirty="0">
              <a:solidFill>
                <a:srgbClr val="333333"/>
              </a:solidFill>
            </a:endParaRPr>
          </a:p>
        </p:txBody>
      </p:sp>
      <p:sp>
        <p:nvSpPr>
          <p:cNvPr id="20" name="Text Box 60"/>
          <p:cNvSpPr txBox="1">
            <a:spLocks noChangeArrowheads="1"/>
          </p:cNvSpPr>
          <p:nvPr/>
        </p:nvSpPr>
        <p:spPr bwMode="gray">
          <a:xfrm>
            <a:off x="6500826" y="6257948"/>
            <a:ext cx="1143008" cy="338554"/>
          </a:xfrm>
          <a:prstGeom prst="rect">
            <a:avLst/>
          </a:prstGeom>
          <a:noFill/>
          <a:ln w="9525">
            <a:noFill/>
            <a:miter lim="800000"/>
            <a:headEnd/>
            <a:tailEnd/>
          </a:ln>
        </p:spPr>
        <p:txBody>
          <a:bodyPr wrap="square">
            <a:spAutoFit/>
          </a:bodyPr>
          <a:lstStyle/>
          <a:p>
            <a:pPr>
              <a:spcBef>
                <a:spcPct val="50000"/>
              </a:spcBef>
            </a:pPr>
            <a:r>
              <a:rPr lang="en-US" altLang="zh-CN" sz="1600" b="1" dirty="0" smtClean="0">
                <a:solidFill>
                  <a:srgbClr val="333333"/>
                </a:solidFill>
              </a:rPr>
              <a:t>2017</a:t>
            </a:r>
            <a:r>
              <a:rPr lang="zh-CN" altLang="en-US" sz="1600" b="1" dirty="0" smtClean="0">
                <a:solidFill>
                  <a:srgbClr val="333333"/>
                </a:solidFill>
              </a:rPr>
              <a:t>年</a:t>
            </a:r>
            <a:endParaRPr lang="en-US" altLang="zh-CN" sz="1600" b="1" dirty="0">
              <a:solidFill>
                <a:srgbClr val="333333"/>
              </a:solidFill>
            </a:endParaRPr>
          </a:p>
        </p:txBody>
      </p:sp>
      <p:grpSp>
        <p:nvGrpSpPr>
          <p:cNvPr id="53" name="组合 52"/>
          <p:cNvGrpSpPr/>
          <p:nvPr/>
        </p:nvGrpSpPr>
        <p:grpSpPr>
          <a:xfrm>
            <a:off x="957263" y="5800748"/>
            <a:ext cx="2347912" cy="457200"/>
            <a:chOff x="957263" y="5800748"/>
            <a:chExt cx="2347912" cy="457200"/>
          </a:xfrm>
        </p:grpSpPr>
        <p:sp>
          <p:nvSpPr>
            <p:cNvPr id="12" name="AutoShape 65"/>
            <p:cNvSpPr>
              <a:spLocks noChangeArrowheads="1"/>
            </p:cNvSpPr>
            <p:nvPr/>
          </p:nvSpPr>
          <p:spPr bwMode="ltGray">
            <a:xfrm>
              <a:off x="957263" y="5800748"/>
              <a:ext cx="2347912" cy="457200"/>
            </a:xfrm>
            <a:prstGeom prst="bevel">
              <a:avLst>
                <a:gd name="adj" fmla="val 5903"/>
              </a:avLst>
            </a:prstGeom>
            <a:gradFill rotWithShape="1">
              <a:gsLst>
                <a:gs pos="0">
                  <a:schemeClr val="accent1"/>
                </a:gs>
                <a:gs pos="100000">
                  <a:schemeClr val="accent1">
                    <a:gamma/>
                    <a:tint val="57255"/>
                    <a:invGamma/>
                  </a:schemeClr>
                </a:gs>
              </a:gsLst>
              <a:lin ang="18900000" scaled="1"/>
            </a:gradFill>
            <a:ln w="9525">
              <a:noFill/>
              <a:miter lim="800000"/>
              <a:headEnd/>
              <a:tailEnd/>
            </a:ln>
            <a:effectLst/>
          </p:spPr>
          <p:txBody>
            <a:bodyPr wrap="none" anchor="ctr"/>
            <a:lstStyle/>
            <a:p>
              <a:pPr>
                <a:defRPr/>
              </a:pPr>
              <a:endParaRPr lang="zh-CN" altLang="en-US">
                <a:latin typeface="Arial" charset="0"/>
                <a:ea typeface="宋体" charset="-122"/>
              </a:endParaRPr>
            </a:p>
          </p:txBody>
        </p:sp>
        <p:sp>
          <p:nvSpPr>
            <p:cNvPr id="21" name="Text Box 71"/>
            <p:cNvSpPr txBox="1">
              <a:spLocks noChangeArrowheads="1"/>
            </p:cNvSpPr>
            <p:nvPr/>
          </p:nvSpPr>
          <p:spPr bwMode="black">
            <a:xfrm>
              <a:off x="1185863" y="5818207"/>
              <a:ext cx="1828800" cy="396875"/>
            </a:xfrm>
            <a:prstGeom prst="rect">
              <a:avLst/>
            </a:prstGeom>
            <a:noFill/>
            <a:ln w="9525">
              <a:noFill/>
              <a:miter lim="800000"/>
              <a:headEnd/>
              <a:tailEnd/>
            </a:ln>
            <a:effectLst/>
          </p:spPr>
          <p:txBody>
            <a:bodyPr>
              <a:spAutoFit/>
            </a:bodyPr>
            <a:lstStyle/>
            <a:p>
              <a:pPr algn="ctr">
                <a:spcBef>
                  <a:spcPct val="50000"/>
                </a:spcBef>
                <a:defRPr/>
              </a:pPr>
              <a:r>
                <a:rPr lang="zh-CN" altLang="en-US" sz="2000" b="1" dirty="0" smtClean="0">
                  <a:effectLst>
                    <a:outerShdw blurRad="38100" dist="38100" dir="2700000" algn="tl">
                      <a:srgbClr val="C0C0C0"/>
                    </a:outerShdw>
                  </a:effectLst>
                </a:rPr>
                <a:t>党的八大</a:t>
              </a:r>
              <a:endParaRPr lang="en-US" altLang="zh-CN" sz="2000" b="1" dirty="0">
                <a:effectLst>
                  <a:outerShdw blurRad="38100" dist="38100" dir="2700000" algn="tl">
                    <a:srgbClr val="C0C0C0"/>
                  </a:outerShdw>
                </a:effectLst>
                <a:latin typeface="Arial" charset="0"/>
                <a:ea typeface="宋体" charset="-122"/>
              </a:endParaRPr>
            </a:p>
          </p:txBody>
        </p:sp>
      </p:grpSp>
      <p:grpSp>
        <p:nvGrpSpPr>
          <p:cNvPr id="54" name="组合 53"/>
          <p:cNvGrpSpPr/>
          <p:nvPr/>
        </p:nvGrpSpPr>
        <p:grpSpPr>
          <a:xfrm>
            <a:off x="3314700" y="5267348"/>
            <a:ext cx="2347913" cy="990600"/>
            <a:chOff x="3314700" y="5267348"/>
            <a:chExt cx="2347913" cy="990600"/>
          </a:xfrm>
        </p:grpSpPr>
        <p:sp>
          <p:nvSpPr>
            <p:cNvPr id="13" name="AutoShape 66"/>
            <p:cNvSpPr>
              <a:spLocks noChangeArrowheads="1"/>
            </p:cNvSpPr>
            <p:nvPr/>
          </p:nvSpPr>
          <p:spPr bwMode="gray">
            <a:xfrm>
              <a:off x="3314700" y="5267348"/>
              <a:ext cx="2347913" cy="990600"/>
            </a:xfrm>
            <a:prstGeom prst="bevel">
              <a:avLst>
                <a:gd name="adj" fmla="val 3046"/>
              </a:avLst>
            </a:prstGeom>
            <a:gradFill rotWithShape="1">
              <a:gsLst>
                <a:gs pos="0">
                  <a:schemeClr val="accent2"/>
                </a:gs>
                <a:gs pos="100000">
                  <a:schemeClr val="accent2">
                    <a:gamma/>
                    <a:tint val="54118"/>
                    <a:invGamma/>
                  </a:schemeClr>
                </a:gs>
              </a:gsLst>
              <a:lin ang="18900000" scaled="1"/>
            </a:gradFill>
            <a:ln w="9525">
              <a:noFill/>
              <a:miter lim="800000"/>
              <a:headEnd/>
              <a:tailEnd/>
            </a:ln>
            <a:effectLst/>
          </p:spPr>
          <p:txBody>
            <a:bodyPr wrap="none" anchor="ctr"/>
            <a:lstStyle/>
            <a:p>
              <a:pPr>
                <a:defRPr/>
              </a:pPr>
              <a:endParaRPr lang="zh-CN" altLang="en-US">
                <a:latin typeface="Arial" charset="0"/>
                <a:ea typeface="宋体" charset="-122"/>
              </a:endParaRPr>
            </a:p>
          </p:txBody>
        </p:sp>
        <p:sp>
          <p:nvSpPr>
            <p:cNvPr id="22" name="Text Box 76"/>
            <p:cNvSpPr txBox="1">
              <a:spLocks noChangeArrowheads="1"/>
            </p:cNvSpPr>
            <p:nvPr/>
          </p:nvSpPr>
          <p:spPr bwMode="black">
            <a:xfrm>
              <a:off x="3548063" y="5429264"/>
              <a:ext cx="1828800" cy="707886"/>
            </a:xfrm>
            <a:prstGeom prst="rect">
              <a:avLst/>
            </a:prstGeom>
            <a:noFill/>
            <a:ln w="9525">
              <a:noFill/>
              <a:miter lim="800000"/>
              <a:headEnd/>
              <a:tailEnd/>
            </a:ln>
            <a:effectLst/>
          </p:spPr>
          <p:txBody>
            <a:bodyPr>
              <a:spAutoFit/>
            </a:bodyPr>
            <a:lstStyle/>
            <a:p>
              <a:pPr>
                <a:spcBef>
                  <a:spcPct val="50000"/>
                </a:spcBef>
                <a:defRPr/>
              </a:pPr>
              <a:r>
                <a:rPr lang="zh-CN" altLang="en-US" sz="2000" b="1" dirty="0" smtClean="0">
                  <a:effectLst>
                    <a:outerShdw blurRad="38100" dist="38100" dir="2700000" algn="tl">
                      <a:srgbClr val="C0C0C0"/>
                    </a:outerShdw>
                  </a:effectLst>
                </a:rPr>
                <a:t>党的十一届六中全会</a:t>
              </a:r>
              <a:endParaRPr lang="en-US" altLang="zh-CN" sz="2000" b="1" dirty="0">
                <a:effectLst>
                  <a:outerShdw blurRad="38100" dist="38100" dir="2700000" algn="tl">
                    <a:srgbClr val="C0C0C0"/>
                  </a:outerShdw>
                </a:effectLst>
                <a:latin typeface="Arial" charset="0"/>
                <a:ea typeface="宋体" charset="-122"/>
              </a:endParaRPr>
            </a:p>
          </p:txBody>
        </p:sp>
      </p:grpSp>
      <p:grpSp>
        <p:nvGrpSpPr>
          <p:cNvPr id="55" name="组合 54"/>
          <p:cNvGrpSpPr/>
          <p:nvPr/>
        </p:nvGrpSpPr>
        <p:grpSpPr>
          <a:xfrm>
            <a:off x="5662613" y="4657748"/>
            <a:ext cx="2347912" cy="1600200"/>
            <a:chOff x="5662613" y="4657748"/>
            <a:chExt cx="2347912" cy="1600200"/>
          </a:xfrm>
        </p:grpSpPr>
        <p:sp>
          <p:nvSpPr>
            <p:cNvPr id="14" name="AutoShape 67"/>
            <p:cNvSpPr>
              <a:spLocks noChangeArrowheads="1"/>
            </p:cNvSpPr>
            <p:nvPr/>
          </p:nvSpPr>
          <p:spPr bwMode="gray">
            <a:xfrm>
              <a:off x="5662613" y="4657748"/>
              <a:ext cx="2347912" cy="1600200"/>
            </a:xfrm>
            <a:prstGeom prst="bevel">
              <a:avLst>
                <a:gd name="adj" fmla="val 2481"/>
              </a:avLst>
            </a:prstGeom>
            <a:gradFill rotWithShape="1">
              <a:gsLst>
                <a:gs pos="0">
                  <a:schemeClr val="folHlink"/>
                </a:gs>
                <a:gs pos="100000">
                  <a:schemeClr val="folHlink">
                    <a:gamma/>
                    <a:tint val="63529"/>
                    <a:invGamma/>
                  </a:schemeClr>
                </a:gs>
              </a:gsLst>
              <a:lin ang="18900000" scaled="1"/>
            </a:gradFill>
            <a:ln w="9525">
              <a:noFill/>
              <a:miter lim="800000"/>
              <a:headEnd/>
              <a:tailEnd/>
            </a:ln>
            <a:effectLst/>
          </p:spPr>
          <p:txBody>
            <a:bodyPr wrap="none" anchor="ctr"/>
            <a:lstStyle/>
            <a:p>
              <a:pPr>
                <a:defRPr/>
              </a:pPr>
              <a:endParaRPr lang="zh-CN" altLang="en-US">
                <a:latin typeface="Arial" charset="0"/>
                <a:ea typeface="宋体" charset="-122"/>
              </a:endParaRPr>
            </a:p>
          </p:txBody>
        </p:sp>
        <p:sp>
          <p:nvSpPr>
            <p:cNvPr id="23" name="Text Box 77"/>
            <p:cNvSpPr txBox="1">
              <a:spLocks noChangeArrowheads="1"/>
            </p:cNvSpPr>
            <p:nvPr/>
          </p:nvSpPr>
          <p:spPr bwMode="black">
            <a:xfrm>
              <a:off x="6029348" y="5318145"/>
              <a:ext cx="1828800" cy="400110"/>
            </a:xfrm>
            <a:prstGeom prst="rect">
              <a:avLst/>
            </a:prstGeom>
            <a:noFill/>
            <a:ln w="9525">
              <a:noFill/>
              <a:miter lim="800000"/>
              <a:headEnd/>
              <a:tailEnd/>
            </a:ln>
            <a:effectLst/>
          </p:spPr>
          <p:txBody>
            <a:bodyPr>
              <a:spAutoFit/>
            </a:bodyPr>
            <a:lstStyle/>
            <a:p>
              <a:pPr>
                <a:spcBef>
                  <a:spcPct val="50000"/>
                </a:spcBef>
                <a:defRPr/>
              </a:pPr>
              <a:r>
                <a:rPr lang="zh-CN" altLang="en-US" sz="2000" b="1" dirty="0" smtClean="0">
                  <a:effectLst>
                    <a:outerShdw blurRad="38100" dist="38100" dir="2700000" algn="tl">
                      <a:srgbClr val="C0C0C0"/>
                    </a:outerShdw>
                  </a:effectLst>
                </a:rPr>
                <a:t>党的十九大</a:t>
              </a:r>
              <a:endParaRPr lang="en-US" altLang="zh-CN" sz="2000" b="1" dirty="0">
                <a:effectLst>
                  <a:outerShdw blurRad="38100" dist="38100" dir="2700000" algn="tl">
                    <a:srgbClr val="C0C0C0"/>
                  </a:outerShdw>
                </a:effectLst>
              </a:endParaRPr>
            </a:p>
          </p:txBody>
        </p:sp>
      </p:grpSp>
      <p:pic>
        <p:nvPicPr>
          <p:cNvPr id="24" name="图片 23" descr="20171023112854QLHN.gif"/>
          <p:cNvPicPr>
            <a:picLocks noChangeAspect="1"/>
          </p:cNvPicPr>
          <p:nvPr/>
        </p:nvPicPr>
        <p:blipFill>
          <a:blip r:embed="rId2"/>
          <a:stretch>
            <a:fillRect/>
          </a:stretch>
        </p:blipFill>
        <p:spPr>
          <a:xfrm>
            <a:off x="5572132" y="1142984"/>
            <a:ext cx="2333620" cy="1899713"/>
          </a:xfrm>
          <a:prstGeom prst="rect">
            <a:avLst/>
          </a:prstGeom>
        </p:spPr>
      </p:pic>
      <p:grpSp>
        <p:nvGrpSpPr>
          <p:cNvPr id="25" name="Group 12"/>
          <p:cNvGrpSpPr>
            <a:grpSpLocks/>
          </p:cNvGrpSpPr>
          <p:nvPr/>
        </p:nvGrpSpPr>
        <p:grpSpPr bwMode="auto">
          <a:xfrm>
            <a:off x="1071538" y="1225886"/>
            <a:ext cx="4285618" cy="428931"/>
            <a:chOff x="2835" y="1411"/>
            <a:chExt cx="3090" cy="404"/>
          </a:xfrm>
        </p:grpSpPr>
        <p:sp>
          <p:nvSpPr>
            <p:cNvPr id="26" name="Rectangle 8"/>
            <p:cNvSpPr>
              <a:spLocks noChangeArrowheads="1"/>
            </p:cNvSpPr>
            <p:nvPr/>
          </p:nvSpPr>
          <p:spPr bwMode="auto">
            <a:xfrm rot="21386333">
              <a:off x="2951" y="1683"/>
              <a:ext cx="2809" cy="132"/>
            </a:xfrm>
            <a:prstGeom prst="rect">
              <a:avLst/>
            </a:prstGeom>
            <a:solidFill>
              <a:srgbClr val="DDDDDD"/>
            </a:solidFill>
            <a:ln>
              <a:noFill/>
            </a:ln>
            <a:effectLst/>
            <a:extLs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7" name="Rectangle 6"/>
            <p:cNvSpPr>
              <a:spLocks noChangeArrowheads="1"/>
            </p:cNvSpPr>
            <p:nvPr/>
          </p:nvSpPr>
          <p:spPr bwMode="auto">
            <a:xfrm>
              <a:off x="2835" y="1411"/>
              <a:ext cx="3090" cy="386"/>
            </a:xfrm>
            <a:prstGeom prst="rect">
              <a:avLst/>
            </a:prstGeom>
            <a:solidFill>
              <a:schemeClr val="accent6">
                <a:lumMod val="75000"/>
              </a:schemeClr>
            </a:solidFill>
            <a:ln>
              <a:noFill/>
            </a:ln>
            <a:effectLst/>
            <a:extLs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r>
                <a:rPr lang="zh-CN" altLang="en-US" sz="2000" b="1" dirty="0" smtClean="0">
                  <a:solidFill>
                    <a:schemeClr val="bg1"/>
                  </a:solidFill>
                  <a:latin typeface="微软雅黑" panose="020B0503020204020204" pitchFamily="34" charset="-122"/>
                  <a:ea typeface="微软雅黑" panose="020B0503020204020204" pitchFamily="34" charset="-122"/>
                </a:rPr>
                <a:t>我国社会主要矛盾的变化</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sp>
        <p:nvSpPr>
          <p:cNvPr id="28" name="矩形 27"/>
          <p:cNvSpPr/>
          <p:nvPr/>
        </p:nvSpPr>
        <p:spPr>
          <a:xfrm>
            <a:off x="634198" y="1214422"/>
            <a:ext cx="268287" cy="407186"/>
          </a:xfrm>
          <a:prstGeom prst="rect">
            <a:avLst/>
          </a:prstGeom>
          <a:solidFill>
            <a:srgbClr val="1783C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a:p>
        </p:txBody>
      </p:sp>
      <p:sp>
        <p:nvSpPr>
          <p:cNvPr id="29" name="矩形 28"/>
          <p:cNvSpPr/>
          <p:nvPr/>
        </p:nvSpPr>
        <p:spPr>
          <a:xfrm>
            <a:off x="400835" y="1214422"/>
            <a:ext cx="153988" cy="407186"/>
          </a:xfrm>
          <a:prstGeom prst="rect">
            <a:avLst/>
          </a:prstGeom>
          <a:solidFill>
            <a:srgbClr val="1783C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a:p>
        </p:txBody>
      </p:sp>
      <p:sp>
        <p:nvSpPr>
          <p:cNvPr id="30" name="矩形 29"/>
          <p:cNvSpPr/>
          <p:nvPr/>
        </p:nvSpPr>
        <p:spPr>
          <a:xfrm>
            <a:off x="275423" y="1214422"/>
            <a:ext cx="46037" cy="407186"/>
          </a:xfrm>
          <a:prstGeom prst="rect">
            <a:avLst/>
          </a:prstGeom>
          <a:solidFill>
            <a:srgbClr val="1783C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a:p>
        </p:txBody>
      </p:sp>
      <p:sp>
        <p:nvSpPr>
          <p:cNvPr id="41" name="矩形 40"/>
          <p:cNvSpPr/>
          <p:nvPr/>
        </p:nvSpPr>
        <p:spPr>
          <a:xfrm>
            <a:off x="71406" y="1800043"/>
            <a:ext cx="5643602" cy="1200329"/>
          </a:xfrm>
          <a:prstGeom prst="rect">
            <a:avLst/>
          </a:prstGeom>
        </p:spPr>
        <p:txBody>
          <a:bodyPr wrap="square">
            <a:spAutoFit/>
          </a:bodyPr>
          <a:lstStyle/>
          <a:p>
            <a:pPr>
              <a:buFont typeface="Wingdings" pitchFamily="2" charset="2"/>
              <a:buChar char="u"/>
              <a:defRPr/>
            </a:pPr>
            <a:r>
              <a:rPr lang="zh-CN" altLang="en-US" b="1" dirty="0" smtClean="0">
                <a:solidFill>
                  <a:schemeClr val="accent1">
                    <a:lumMod val="60000"/>
                    <a:lumOff val="40000"/>
                  </a:schemeClr>
                </a:solidFill>
                <a:effectLst>
                  <a:outerShdw blurRad="38100" dist="38100" dir="2700000" algn="tl">
                    <a:srgbClr val="000000">
                      <a:alpha val="43137"/>
                    </a:srgbClr>
                  </a:outerShdw>
                </a:effectLst>
                <a:latin typeface="黑体" pitchFamily="49" charset="-122"/>
                <a:ea typeface="黑体" pitchFamily="49" charset="-122"/>
              </a:rPr>
              <a:t>没有改变我们对我国社会主义所处历史阶段的判断</a:t>
            </a:r>
            <a:endParaRPr lang="en-US" altLang="zh-CN" b="1" dirty="0" smtClean="0">
              <a:solidFill>
                <a:schemeClr val="accent1">
                  <a:lumMod val="60000"/>
                  <a:lumOff val="40000"/>
                </a:schemeClr>
              </a:solidFill>
              <a:effectLst>
                <a:outerShdw blurRad="38100" dist="38100" dir="2700000" algn="tl">
                  <a:srgbClr val="000000">
                    <a:alpha val="43137"/>
                  </a:srgbClr>
                </a:outerShdw>
              </a:effectLst>
              <a:latin typeface="黑体" pitchFamily="49" charset="-122"/>
              <a:ea typeface="黑体" pitchFamily="49" charset="-122"/>
            </a:endParaRPr>
          </a:p>
          <a:p>
            <a:pPr>
              <a:buFont typeface="Wingdings" pitchFamily="2" charset="2"/>
              <a:buChar char="u"/>
              <a:defRPr/>
            </a:pPr>
            <a:r>
              <a:rPr lang="zh-CN" altLang="en-US" b="1" dirty="0" smtClean="0">
                <a:solidFill>
                  <a:schemeClr val="accent1">
                    <a:lumMod val="60000"/>
                    <a:lumOff val="40000"/>
                  </a:schemeClr>
                </a:solidFill>
                <a:effectLst>
                  <a:outerShdw blurRad="38100" dist="38100" dir="2700000" algn="tl">
                    <a:srgbClr val="000000">
                      <a:alpha val="43137"/>
                    </a:srgbClr>
                  </a:outerShdw>
                </a:effectLst>
                <a:latin typeface="黑体" pitchFamily="49" charset="-122"/>
                <a:ea typeface="黑体" pitchFamily="49" charset="-122"/>
              </a:rPr>
              <a:t>我国仍处于并将长期处于社会主义初级阶段的基本国情没有变</a:t>
            </a:r>
            <a:endParaRPr lang="en-US" altLang="zh-CN" b="1" dirty="0" smtClean="0">
              <a:solidFill>
                <a:schemeClr val="accent1">
                  <a:lumMod val="60000"/>
                  <a:lumOff val="40000"/>
                </a:schemeClr>
              </a:solidFill>
              <a:effectLst>
                <a:outerShdw blurRad="38100" dist="38100" dir="2700000" algn="tl">
                  <a:srgbClr val="000000">
                    <a:alpha val="43137"/>
                  </a:srgbClr>
                </a:outerShdw>
              </a:effectLst>
              <a:latin typeface="黑体" pitchFamily="49" charset="-122"/>
              <a:ea typeface="黑体" pitchFamily="49" charset="-122"/>
            </a:endParaRPr>
          </a:p>
          <a:p>
            <a:pPr>
              <a:buFont typeface="Wingdings" pitchFamily="2" charset="2"/>
              <a:buChar char="u"/>
              <a:defRPr/>
            </a:pPr>
            <a:r>
              <a:rPr lang="zh-CN" altLang="en-US" b="1" dirty="0" smtClean="0">
                <a:solidFill>
                  <a:schemeClr val="accent1">
                    <a:lumMod val="60000"/>
                    <a:lumOff val="40000"/>
                  </a:schemeClr>
                </a:solidFill>
                <a:effectLst>
                  <a:outerShdw blurRad="38100" dist="38100" dir="2700000" algn="tl">
                    <a:srgbClr val="000000">
                      <a:alpha val="43137"/>
                    </a:srgbClr>
                  </a:outerShdw>
                </a:effectLst>
                <a:latin typeface="黑体" pitchFamily="49" charset="-122"/>
                <a:ea typeface="黑体" pitchFamily="49" charset="-122"/>
              </a:rPr>
              <a:t>我国是世界最大发展中国家的国际地位没有变</a:t>
            </a:r>
            <a:endParaRPr lang="zh-CN" altLang="en-US" b="1" dirty="0">
              <a:solidFill>
                <a:schemeClr val="accent1">
                  <a:lumMod val="60000"/>
                  <a:lumOff val="40000"/>
                </a:schemeClr>
              </a:solidFill>
              <a:effectLst>
                <a:outerShdw blurRad="38100" dist="38100" dir="2700000" algn="tl">
                  <a:srgbClr val="000000">
                    <a:alpha val="43137"/>
                  </a:srgbClr>
                </a:outerShdw>
              </a:effectLst>
              <a:latin typeface="黑体" pitchFamily="49" charset="-122"/>
              <a:ea typeface="黑体" pitchFamily="49" charset="-122"/>
            </a:endParaRPr>
          </a:p>
        </p:txBody>
      </p:sp>
      <p:cxnSp>
        <p:nvCxnSpPr>
          <p:cNvPr id="42" name="直接连接符 41"/>
          <p:cNvCxnSpPr/>
          <p:nvPr/>
        </p:nvCxnSpPr>
        <p:spPr>
          <a:xfrm>
            <a:off x="-3500494" y="3214686"/>
            <a:ext cx="1107289" cy="1093877"/>
          </a:xfrm>
          <a:prstGeom prst="line">
            <a:avLst/>
          </a:prstGeom>
          <a:ln w="19050">
            <a:solidFill>
              <a:schemeClr val="accent2">
                <a:lumMod val="75000"/>
              </a:schemeClr>
            </a:solidFill>
          </a:ln>
        </p:spPr>
        <p:style>
          <a:lnRef idx="3">
            <a:schemeClr val="accent2"/>
          </a:lnRef>
          <a:fillRef idx="0">
            <a:schemeClr val="accent2"/>
          </a:fillRef>
          <a:effectRef idx="2">
            <a:schemeClr val="accent2"/>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Left)">
                                      <p:cBhvr>
                                        <p:cTn id="7" dur="500"/>
                                        <p:tgtEl>
                                          <p:spTgt spid="2"/>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slide(fromLeft)">
                                      <p:cBhvr>
                                        <p:cTn id="11" dur="500"/>
                                        <p:tgtEl>
                                          <p:spTgt spid="8"/>
                                        </p:tgtEl>
                                      </p:cBhvr>
                                    </p:animEffect>
                                  </p:childTnLst>
                                </p:cTn>
                              </p:par>
                            </p:childTnLst>
                          </p:cTn>
                        </p:par>
                        <p:par>
                          <p:cTn id="12" fill="hold">
                            <p:stCondLst>
                              <p:cond delay="1000"/>
                            </p:stCondLst>
                            <p:childTnLst>
                              <p:par>
                                <p:cTn id="13" presetID="12" presetClass="entr" presetSubtype="4" fill="hold" nodeType="after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slide(fromBottom)">
                                      <p:cBhvr>
                                        <p:cTn id="15" dur="500"/>
                                        <p:tgtEl>
                                          <p:spTgt spid="25"/>
                                        </p:tgtEl>
                                      </p:cBhvr>
                                    </p:animEffect>
                                  </p:childTnLst>
                                </p:cTn>
                              </p:par>
                            </p:childTnLst>
                          </p:cTn>
                        </p:par>
                        <p:par>
                          <p:cTn id="16" fill="hold">
                            <p:stCondLst>
                              <p:cond delay="1500"/>
                            </p:stCondLst>
                            <p:childTnLst>
                              <p:par>
                                <p:cTn id="17" presetID="55" presetClass="entr" presetSubtype="0" fill="hold" grpId="0" nodeType="after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p:cTn id="19" dur="1000" fill="hold"/>
                                        <p:tgtEl>
                                          <p:spTgt spid="41"/>
                                        </p:tgtEl>
                                        <p:attrNameLst>
                                          <p:attrName>ppt_w</p:attrName>
                                        </p:attrNameLst>
                                      </p:cBhvr>
                                      <p:tavLst>
                                        <p:tav tm="0">
                                          <p:val>
                                            <p:strVal val="#ppt_w*0.70"/>
                                          </p:val>
                                        </p:tav>
                                        <p:tav tm="100000">
                                          <p:val>
                                            <p:strVal val="#ppt_w"/>
                                          </p:val>
                                        </p:tav>
                                      </p:tavLst>
                                    </p:anim>
                                    <p:anim calcmode="lin" valueType="num">
                                      <p:cBhvr>
                                        <p:cTn id="20" dur="1000" fill="hold"/>
                                        <p:tgtEl>
                                          <p:spTgt spid="41"/>
                                        </p:tgtEl>
                                        <p:attrNameLst>
                                          <p:attrName>ppt_h</p:attrName>
                                        </p:attrNameLst>
                                      </p:cBhvr>
                                      <p:tavLst>
                                        <p:tav tm="0">
                                          <p:val>
                                            <p:strVal val="#ppt_h"/>
                                          </p:val>
                                        </p:tav>
                                        <p:tav tm="100000">
                                          <p:val>
                                            <p:strVal val="#ppt_h"/>
                                          </p:val>
                                        </p:tav>
                                      </p:tavLst>
                                    </p:anim>
                                    <p:animEffect transition="in" filter="fade">
                                      <p:cBhvr>
                                        <p:cTn id="21" dur="1000"/>
                                        <p:tgtEl>
                                          <p:spTgt spid="41"/>
                                        </p:tgtEl>
                                      </p:cBhvr>
                                    </p:animEffect>
                                  </p:childTnLst>
                                </p:cTn>
                              </p:par>
                              <p:par>
                                <p:cTn id="22" presetID="12" presetClass="entr" presetSubtype="4" fill="hold" grpId="0" nodeType="with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slide(fromBottom)">
                                      <p:cBhvr>
                                        <p:cTn id="24" dur="500"/>
                                        <p:tgtEl>
                                          <p:spTgt spid="30"/>
                                        </p:tgtEl>
                                      </p:cBhvr>
                                    </p:animEffect>
                                  </p:childTnLst>
                                </p:cTn>
                              </p:par>
                              <p:par>
                                <p:cTn id="25" presetID="12" presetClass="entr" presetSubtype="4" fill="hold" grpId="0" nodeType="with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slide(fromBottom)">
                                      <p:cBhvr>
                                        <p:cTn id="27" dur="500"/>
                                        <p:tgtEl>
                                          <p:spTgt spid="29"/>
                                        </p:tgtEl>
                                      </p:cBhvr>
                                    </p:animEffect>
                                  </p:childTnLst>
                                </p:cTn>
                              </p:par>
                              <p:par>
                                <p:cTn id="28" presetID="12" presetClass="entr" presetSubtype="4" fill="hold" grpId="0" nodeType="with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slide(fromBottom)">
                                      <p:cBhvr>
                                        <p:cTn id="30" dur="500"/>
                                        <p:tgtEl>
                                          <p:spTgt spid="28"/>
                                        </p:tgtEl>
                                      </p:cBhvr>
                                    </p:animEffect>
                                  </p:childTnLst>
                                </p:cTn>
                              </p:par>
                            </p:childTnLst>
                          </p:cTn>
                        </p:par>
                        <p:par>
                          <p:cTn id="31" fill="hold">
                            <p:stCondLst>
                              <p:cond delay="2500"/>
                            </p:stCondLst>
                            <p:childTnLst>
                              <p:par>
                                <p:cTn id="32" presetID="5" presetClass="entr" presetSubtype="10" fill="hold" nodeType="after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checkerboard(across)">
                                      <p:cBhvr>
                                        <p:cTn id="34" dur="500"/>
                                        <p:tgtEl>
                                          <p:spTgt spid="24"/>
                                        </p:tgtEl>
                                      </p:cBhvr>
                                    </p:animEffect>
                                  </p:childTnLst>
                                </p:cTn>
                              </p:par>
                            </p:childTnLst>
                          </p:cTn>
                        </p:par>
                        <p:par>
                          <p:cTn id="35" fill="hold">
                            <p:stCondLst>
                              <p:cond delay="4000"/>
                            </p:stCondLst>
                            <p:childTnLst>
                              <p:par>
                                <p:cTn id="36" presetID="17" presetClass="entr" presetSubtype="8" fill="hold" nodeType="afterEffect">
                                  <p:stCondLst>
                                    <p:cond delay="0"/>
                                  </p:stCondLst>
                                  <p:childTnLst>
                                    <p:set>
                                      <p:cBhvr>
                                        <p:cTn id="37" dur="1" fill="hold">
                                          <p:stCondLst>
                                            <p:cond delay="0"/>
                                          </p:stCondLst>
                                        </p:cTn>
                                        <p:tgtEl>
                                          <p:spTgt spid="53"/>
                                        </p:tgtEl>
                                        <p:attrNameLst>
                                          <p:attrName>style.visibility</p:attrName>
                                        </p:attrNameLst>
                                      </p:cBhvr>
                                      <p:to>
                                        <p:strVal val="visible"/>
                                      </p:to>
                                    </p:set>
                                    <p:anim calcmode="lin" valueType="num">
                                      <p:cBhvr>
                                        <p:cTn id="38" dur="500" fill="hold"/>
                                        <p:tgtEl>
                                          <p:spTgt spid="53"/>
                                        </p:tgtEl>
                                        <p:attrNameLst>
                                          <p:attrName>ppt_x</p:attrName>
                                        </p:attrNameLst>
                                      </p:cBhvr>
                                      <p:tavLst>
                                        <p:tav tm="0">
                                          <p:val>
                                            <p:strVal val="#ppt_x-#ppt_w/2"/>
                                          </p:val>
                                        </p:tav>
                                        <p:tav tm="100000">
                                          <p:val>
                                            <p:strVal val="#ppt_x"/>
                                          </p:val>
                                        </p:tav>
                                      </p:tavLst>
                                    </p:anim>
                                    <p:anim calcmode="lin" valueType="num">
                                      <p:cBhvr>
                                        <p:cTn id="39" dur="500" fill="hold"/>
                                        <p:tgtEl>
                                          <p:spTgt spid="53"/>
                                        </p:tgtEl>
                                        <p:attrNameLst>
                                          <p:attrName>ppt_y</p:attrName>
                                        </p:attrNameLst>
                                      </p:cBhvr>
                                      <p:tavLst>
                                        <p:tav tm="0">
                                          <p:val>
                                            <p:strVal val="#ppt_y"/>
                                          </p:val>
                                        </p:tav>
                                        <p:tav tm="100000">
                                          <p:val>
                                            <p:strVal val="#ppt_y"/>
                                          </p:val>
                                        </p:tav>
                                      </p:tavLst>
                                    </p:anim>
                                    <p:anim calcmode="lin" valueType="num">
                                      <p:cBhvr>
                                        <p:cTn id="40" dur="500" fill="hold"/>
                                        <p:tgtEl>
                                          <p:spTgt spid="53"/>
                                        </p:tgtEl>
                                        <p:attrNameLst>
                                          <p:attrName>ppt_w</p:attrName>
                                        </p:attrNameLst>
                                      </p:cBhvr>
                                      <p:tavLst>
                                        <p:tav tm="0">
                                          <p:val>
                                            <p:fltVal val="0"/>
                                          </p:val>
                                        </p:tav>
                                        <p:tav tm="100000">
                                          <p:val>
                                            <p:strVal val="#ppt_w"/>
                                          </p:val>
                                        </p:tav>
                                      </p:tavLst>
                                    </p:anim>
                                    <p:anim calcmode="lin" valueType="num">
                                      <p:cBhvr>
                                        <p:cTn id="41" dur="500" fill="hold"/>
                                        <p:tgtEl>
                                          <p:spTgt spid="53"/>
                                        </p:tgtEl>
                                        <p:attrNameLst>
                                          <p:attrName>ppt_h</p:attrName>
                                        </p:attrNameLst>
                                      </p:cBhvr>
                                      <p:tavLst>
                                        <p:tav tm="0">
                                          <p:val>
                                            <p:strVal val="#ppt_h"/>
                                          </p:val>
                                        </p:tav>
                                        <p:tav tm="100000">
                                          <p:val>
                                            <p:strVal val="#ppt_h"/>
                                          </p:val>
                                        </p:tav>
                                      </p:tavLst>
                                    </p:anim>
                                  </p:childTnLst>
                                </p:cTn>
                              </p:par>
                            </p:childTnLst>
                          </p:cTn>
                        </p:par>
                        <p:par>
                          <p:cTn id="42" fill="hold">
                            <p:stCondLst>
                              <p:cond delay="4500"/>
                            </p:stCondLst>
                            <p:childTnLst>
                              <p:par>
                                <p:cTn id="43" presetID="42" presetClass="entr" presetSubtype="0" fill="hold" grpId="0" nodeType="after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fade">
                                      <p:cBhvr>
                                        <p:cTn id="45" dur="1000"/>
                                        <p:tgtEl>
                                          <p:spTgt spid="15"/>
                                        </p:tgtEl>
                                      </p:cBhvr>
                                    </p:animEffect>
                                    <p:anim calcmode="lin" valueType="num">
                                      <p:cBhvr>
                                        <p:cTn id="46" dur="1000" fill="hold"/>
                                        <p:tgtEl>
                                          <p:spTgt spid="15"/>
                                        </p:tgtEl>
                                        <p:attrNameLst>
                                          <p:attrName>ppt_x</p:attrName>
                                        </p:attrNameLst>
                                      </p:cBhvr>
                                      <p:tavLst>
                                        <p:tav tm="0">
                                          <p:val>
                                            <p:strVal val="#ppt_x"/>
                                          </p:val>
                                        </p:tav>
                                        <p:tav tm="100000">
                                          <p:val>
                                            <p:strVal val="#ppt_x"/>
                                          </p:val>
                                        </p:tav>
                                      </p:tavLst>
                                    </p:anim>
                                    <p:anim calcmode="lin" valueType="num">
                                      <p:cBhvr>
                                        <p:cTn id="47" dur="1000" fill="hold"/>
                                        <p:tgtEl>
                                          <p:spTgt spid="15"/>
                                        </p:tgtEl>
                                        <p:attrNameLst>
                                          <p:attrName>ppt_y</p:attrName>
                                        </p:attrNameLst>
                                      </p:cBhvr>
                                      <p:tavLst>
                                        <p:tav tm="0">
                                          <p:val>
                                            <p:strVal val="#ppt_y+.1"/>
                                          </p:val>
                                        </p:tav>
                                        <p:tav tm="100000">
                                          <p:val>
                                            <p:strVal val="#ppt_y"/>
                                          </p:val>
                                        </p:tav>
                                      </p:tavLst>
                                    </p:anim>
                                  </p:childTnLst>
                                </p:cTn>
                              </p:par>
                            </p:childTnLst>
                          </p:cTn>
                        </p:par>
                        <p:par>
                          <p:cTn id="48" fill="hold">
                            <p:stCondLst>
                              <p:cond delay="5500"/>
                            </p:stCondLst>
                            <p:childTnLst>
                              <p:par>
                                <p:cTn id="49" presetID="17" presetClass="entr" presetSubtype="10" fill="hold" grpId="0" nodeType="afterEffect">
                                  <p:stCondLst>
                                    <p:cond delay="0"/>
                                  </p:stCondLst>
                                  <p:childTnLst>
                                    <p:set>
                                      <p:cBhvr>
                                        <p:cTn id="50" dur="1" fill="hold">
                                          <p:stCondLst>
                                            <p:cond delay="0"/>
                                          </p:stCondLst>
                                        </p:cTn>
                                        <p:tgtEl>
                                          <p:spTgt spid="18"/>
                                        </p:tgtEl>
                                        <p:attrNameLst>
                                          <p:attrName>style.visibility</p:attrName>
                                        </p:attrNameLst>
                                      </p:cBhvr>
                                      <p:to>
                                        <p:strVal val="visible"/>
                                      </p:to>
                                    </p:set>
                                    <p:anim calcmode="lin" valueType="num">
                                      <p:cBhvr>
                                        <p:cTn id="51" dur="500" fill="hold"/>
                                        <p:tgtEl>
                                          <p:spTgt spid="18"/>
                                        </p:tgtEl>
                                        <p:attrNameLst>
                                          <p:attrName>ppt_w</p:attrName>
                                        </p:attrNameLst>
                                      </p:cBhvr>
                                      <p:tavLst>
                                        <p:tav tm="0">
                                          <p:val>
                                            <p:fltVal val="0"/>
                                          </p:val>
                                        </p:tav>
                                        <p:tav tm="100000">
                                          <p:val>
                                            <p:strVal val="#ppt_w"/>
                                          </p:val>
                                        </p:tav>
                                      </p:tavLst>
                                    </p:anim>
                                    <p:anim calcmode="lin" valueType="num">
                                      <p:cBhvr>
                                        <p:cTn id="52" dur="500" fill="hold"/>
                                        <p:tgtEl>
                                          <p:spTgt spid="18"/>
                                        </p:tgtEl>
                                        <p:attrNameLst>
                                          <p:attrName>ppt_h</p:attrName>
                                        </p:attrNameLst>
                                      </p:cBhvr>
                                      <p:tavLst>
                                        <p:tav tm="0">
                                          <p:val>
                                            <p:strVal val="#ppt_h"/>
                                          </p:val>
                                        </p:tav>
                                        <p:tav tm="100000">
                                          <p:val>
                                            <p:strVal val="#ppt_h"/>
                                          </p:val>
                                        </p:tav>
                                      </p:tavLst>
                                    </p:anim>
                                  </p:childTnLst>
                                </p:cTn>
                              </p:par>
                            </p:childTnLst>
                          </p:cTn>
                        </p:par>
                        <p:par>
                          <p:cTn id="53" fill="hold">
                            <p:stCondLst>
                              <p:cond delay="6000"/>
                            </p:stCondLst>
                            <p:childTnLst>
                              <p:par>
                                <p:cTn id="54" presetID="17" presetClass="entr" presetSubtype="8" fill="hold" nodeType="afterEffect">
                                  <p:stCondLst>
                                    <p:cond delay="0"/>
                                  </p:stCondLst>
                                  <p:childTnLst>
                                    <p:set>
                                      <p:cBhvr>
                                        <p:cTn id="55" dur="1" fill="hold">
                                          <p:stCondLst>
                                            <p:cond delay="0"/>
                                          </p:stCondLst>
                                        </p:cTn>
                                        <p:tgtEl>
                                          <p:spTgt spid="54"/>
                                        </p:tgtEl>
                                        <p:attrNameLst>
                                          <p:attrName>style.visibility</p:attrName>
                                        </p:attrNameLst>
                                      </p:cBhvr>
                                      <p:to>
                                        <p:strVal val="visible"/>
                                      </p:to>
                                    </p:set>
                                    <p:anim calcmode="lin" valueType="num">
                                      <p:cBhvr>
                                        <p:cTn id="56" dur="500" fill="hold"/>
                                        <p:tgtEl>
                                          <p:spTgt spid="54"/>
                                        </p:tgtEl>
                                        <p:attrNameLst>
                                          <p:attrName>ppt_x</p:attrName>
                                        </p:attrNameLst>
                                      </p:cBhvr>
                                      <p:tavLst>
                                        <p:tav tm="0">
                                          <p:val>
                                            <p:strVal val="#ppt_x-#ppt_w/2"/>
                                          </p:val>
                                        </p:tav>
                                        <p:tav tm="100000">
                                          <p:val>
                                            <p:strVal val="#ppt_x"/>
                                          </p:val>
                                        </p:tav>
                                      </p:tavLst>
                                    </p:anim>
                                    <p:anim calcmode="lin" valueType="num">
                                      <p:cBhvr>
                                        <p:cTn id="57" dur="500" fill="hold"/>
                                        <p:tgtEl>
                                          <p:spTgt spid="54"/>
                                        </p:tgtEl>
                                        <p:attrNameLst>
                                          <p:attrName>ppt_y</p:attrName>
                                        </p:attrNameLst>
                                      </p:cBhvr>
                                      <p:tavLst>
                                        <p:tav tm="0">
                                          <p:val>
                                            <p:strVal val="#ppt_y"/>
                                          </p:val>
                                        </p:tav>
                                        <p:tav tm="100000">
                                          <p:val>
                                            <p:strVal val="#ppt_y"/>
                                          </p:val>
                                        </p:tav>
                                      </p:tavLst>
                                    </p:anim>
                                    <p:anim calcmode="lin" valueType="num">
                                      <p:cBhvr>
                                        <p:cTn id="58" dur="500" fill="hold"/>
                                        <p:tgtEl>
                                          <p:spTgt spid="54"/>
                                        </p:tgtEl>
                                        <p:attrNameLst>
                                          <p:attrName>ppt_w</p:attrName>
                                        </p:attrNameLst>
                                      </p:cBhvr>
                                      <p:tavLst>
                                        <p:tav tm="0">
                                          <p:val>
                                            <p:fltVal val="0"/>
                                          </p:val>
                                        </p:tav>
                                        <p:tav tm="100000">
                                          <p:val>
                                            <p:strVal val="#ppt_w"/>
                                          </p:val>
                                        </p:tav>
                                      </p:tavLst>
                                    </p:anim>
                                    <p:anim calcmode="lin" valueType="num">
                                      <p:cBhvr>
                                        <p:cTn id="59" dur="500" fill="hold"/>
                                        <p:tgtEl>
                                          <p:spTgt spid="54"/>
                                        </p:tgtEl>
                                        <p:attrNameLst>
                                          <p:attrName>ppt_h</p:attrName>
                                        </p:attrNameLst>
                                      </p:cBhvr>
                                      <p:tavLst>
                                        <p:tav tm="0">
                                          <p:val>
                                            <p:strVal val="#ppt_h"/>
                                          </p:val>
                                        </p:tav>
                                        <p:tav tm="100000">
                                          <p:val>
                                            <p:strVal val="#ppt_h"/>
                                          </p:val>
                                        </p:tav>
                                      </p:tavLst>
                                    </p:anim>
                                  </p:childTnLst>
                                </p:cTn>
                              </p:par>
                            </p:childTnLst>
                          </p:cTn>
                        </p:par>
                        <p:par>
                          <p:cTn id="60" fill="hold">
                            <p:stCondLst>
                              <p:cond delay="6500"/>
                            </p:stCondLst>
                            <p:childTnLst>
                              <p:par>
                                <p:cTn id="61" presetID="42" presetClass="entr" presetSubtype="0" fill="hold" grpId="0" nodeType="afterEffect">
                                  <p:stCondLst>
                                    <p:cond delay="0"/>
                                  </p:stCondLst>
                                  <p:childTnLst>
                                    <p:set>
                                      <p:cBhvr>
                                        <p:cTn id="62" dur="1" fill="hold">
                                          <p:stCondLst>
                                            <p:cond delay="0"/>
                                          </p:stCondLst>
                                        </p:cTn>
                                        <p:tgtEl>
                                          <p:spTgt spid="16"/>
                                        </p:tgtEl>
                                        <p:attrNameLst>
                                          <p:attrName>style.visibility</p:attrName>
                                        </p:attrNameLst>
                                      </p:cBhvr>
                                      <p:to>
                                        <p:strVal val="visible"/>
                                      </p:to>
                                    </p:set>
                                    <p:animEffect transition="in" filter="fade">
                                      <p:cBhvr>
                                        <p:cTn id="63" dur="1000"/>
                                        <p:tgtEl>
                                          <p:spTgt spid="16"/>
                                        </p:tgtEl>
                                      </p:cBhvr>
                                    </p:animEffect>
                                    <p:anim calcmode="lin" valueType="num">
                                      <p:cBhvr>
                                        <p:cTn id="64" dur="1000" fill="hold"/>
                                        <p:tgtEl>
                                          <p:spTgt spid="16"/>
                                        </p:tgtEl>
                                        <p:attrNameLst>
                                          <p:attrName>ppt_x</p:attrName>
                                        </p:attrNameLst>
                                      </p:cBhvr>
                                      <p:tavLst>
                                        <p:tav tm="0">
                                          <p:val>
                                            <p:strVal val="#ppt_x"/>
                                          </p:val>
                                        </p:tav>
                                        <p:tav tm="100000">
                                          <p:val>
                                            <p:strVal val="#ppt_x"/>
                                          </p:val>
                                        </p:tav>
                                      </p:tavLst>
                                    </p:anim>
                                    <p:anim calcmode="lin" valueType="num">
                                      <p:cBhvr>
                                        <p:cTn id="65" dur="1000" fill="hold"/>
                                        <p:tgtEl>
                                          <p:spTgt spid="16"/>
                                        </p:tgtEl>
                                        <p:attrNameLst>
                                          <p:attrName>ppt_y</p:attrName>
                                        </p:attrNameLst>
                                      </p:cBhvr>
                                      <p:tavLst>
                                        <p:tav tm="0">
                                          <p:val>
                                            <p:strVal val="#ppt_y+.1"/>
                                          </p:val>
                                        </p:tav>
                                        <p:tav tm="100000">
                                          <p:val>
                                            <p:strVal val="#ppt_y"/>
                                          </p:val>
                                        </p:tav>
                                      </p:tavLst>
                                    </p:anim>
                                  </p:childTnLst>
                                </p:cTn>
                              </p:par>
                            </p:childTnLst>
                          </p:cTn>
                        </p:par>
                        <p:par>
                          <p:cTn id="66" fill="hold">
                            <p:stCondLst>
                              <p:cond delay="7500"/>
                            </p:stCondLst>
                            <p:childTnLst>
                              <p:par>
                                <p:cTn id="67" presetID="17" presetClass="entr" presetSubtype="10" fill="hold" grpId="0" nodeType="afterEffect">
                                  <p:stCondLst>
                                    <p:cond delay="0"/>
                                  </p:stCondLst>
                                  <p:childTnLst>
                                    <p:set>
                                      <p:cBhvr>
                                        <p:cTn id="68" dur="1" fill="hold">
                                          <p:stCondLst>
                                            <p:cond delay="0"/>
                                          </p:stCondLst>
                                        </p:cTn>
                                        <p:tgtEl>
                                          <p:spTgt spid="19"/>
                                        </p:tgtEl>
                                        <p:attrNameLst>
                                          <p:attrName>style.visibility</p:attrName>
                                        </p:attrNameLst>
                                      </p:cBhvr>
                                      <p:to>
                                        <p:strVal val="visible"/>
                                      </p:to>
                                    </p:set>
                                    <p:anim calcmode="lin" valueType="num">
                                      <p:cBhvr>
                                        <p:cTn id="69" dur="500" fill="hold"/>
                                        <p:tgtEl>
                                          <p:spTgt spid="19"/>
                                        </p:tgtEl>
                                        <p:attrNameLst>
                                          <p:attrName>ppt_w</p:attrName>
                                        </p:attrNameLst>
                                      </p:cBhvr>
                                      <p:tavLst>
                                        <p:tav tm="0">
                                          <p:val>
                                            <p:fltVal val="0"/>
                                          </p:val>
                                        </p:tav>
                                        <p:tav tm="100000">
                                          <p:val>
                                            <p:strVal val="#ppt_w"/>
                                          </p:val>
                                        </p:tav>
                                      </p:tavLst>
                                    </p:anim>
                                    <p:anim calcmode="lin" valueType="num">
                                      <p:cBhvr>
                                        <p:cTn id="70" dur="500" fill="hold"/>
                                        <p:tgtEl>
                                          <p:spTgt spid="19"/>
                                        </p:tgtEl>
                                        <p:attrNameLst>
                                          <p:attrName>ppt_h</p:attrName>
                                        </p:attrNameLst>
                                      </p:cBhvr>
                                      <p:tavLst>
                                        <p:tav tm="0">
                                          <p:val>
                                            <p:strVal val="#ppt_h"/>
                                          </p:val>
                                        </p:tav>
                                        <p:tav tm="100000">
                                          <p:val>
                                            <p:strVal val="#ppt_h"/>
                                          </p:val>
                                        </p:tav>
                                      </p:tavLst>
                                    </p:anim>
                                  </p:childTnLst>
                                </p:cTn>
                              </p:par>
                            </p:childTnLst>
                          </p:cTn>
                        </p:par>
                        <p:par>
                          <p:cTn id="71" fill="hold">
                            <p:stCondLst>
                              <p:cond delay="8000"/>
                            </p:stCondLst>
                            <p:childTnLst>
                              <p:par>
                                <p:cTn id="72" presetID="17" presetClass="entr" presetSubtype="8" fill="hold" nodeType="afterEffect">
                                  <p:stCondLst>
                                    <p:cond delay="0"/>
                                  </p:stCondLst>
                                  <p:childTnLst>
                                    <p:set>
                                      <p:cBhvr>
                                        <p:cTn id="73" dur="1" fill="hold">
                                          <p:stCondLst>
                                            <p:cond delay="0"/>
                                          </p:stCondLst>
                                        </p:cTn>
                                        <p:tgtEl>
                                          <p:spTgt spid="55"/>
                                        </p:tgtEl>
                                        <p:attrNameLst>
                                          <p:attrName>style.visibility</p:attrName>
                                        </p:attrNameLst>
                                      </p:cBhvr>
                                      <p:to>
                                        <p:strVal val="visible"/>
                                      </p:to>
                                    </p:set>
                                    <p:anim calcmode="lin" valueType="num">
                                      <p:cBhvr>
                                        <p:cTn id="74" dur="500" fill="hold"/>
                                        <p:tgtEl>
                                          <p:spTgt spid="55"/>
                                        </p:tgtEl>
                                        <p:attrNameLst>
                                          <p:attrName>ppt_x</p:attrName>
                                        </p:attrNameLst>
                                      </p:cBhvr>
                                      <p:tavLst>
                                        <p:tav tm="0">
                                          <p:val>
                                            <p:strVal val="#ppt_x-#ppt_w/2"/>
                                          </p:val>
                                        </p:tav>
                                        <p:tav tm="100000">
                                          <p:val>
                                            <p:strVal val="#ppt_x"/>
                                          </p:val>
                                        </p:tav>
                                      </p:tavLst>
                                    </p:anim>
                                    <p:anim calcmode="lin" valueType="num">
                                      <p:cBhvr>
                                        <p:cTn id="75" dur="500" fill="hold"/>
                                        <p:tgtEl>
                                          <p:spTgt spid="55"/>
                                        </p:tgtEl>
                                        <p:attrNameLst>
                                          <p:attrName>ppt_y</p:attrName>
                                        </p:attrNameLst>
                                      </p:cBhvr>
                                      <p:tavLst>
                                        <p:tav tm="0">
                                          <p:val>
                                            <p:strVal val="#ppt_y"/>
                                          </p:val>
                                        </p:tav>
                                        <p:tav tm="100000">
                                          <p:val>
                                            <p:strVal val="#ppt_y"/>
                                          </p:val>
                                        </p:tav>
                                      </p:tavLst>
                                    </p:anim>
                                    <p:anim calcmode="lin" valueType="num">
                                      <p:cBhvr>
                                        <p:cTn id="76" dur="500" fill="hold"/>
                                        <p:tgtEl>
                                          <p:spTgt spid="55"/>
                                        </p:tgtEl>
                                        <p:attrNameLst>
                                          <p:attrName>ppt_w</p:attrName>
                                        </p:attrNameLst>
                                      </p:cBhvr>
                                      <p:tavLst>
                                        <p:tav tm="0">
                                          <p:val>
                                            <p:fltVal val="0"/>
                                          </p:val>
                                        </p:tav>
                                        <p:tav tm="100000">
                                          <p:val>
                                            <p:strVal val="#ppt_w"/>
                                          </p:val>
                                        </p:tav>
                                      </p:tavLst>
                                    </p:anim>
                                    <p:anim calcmode="lin" valueType="num">
                                      <p:cBhvr>
                                        <p:cTn id="77" dur="500" fill="hold"/>
                                        <p:tgtEl>
                                          <p:spTgt spid="55"/>
                                        </p:tgtEl>
                                        <p:attrNameLst>
                                          <p:attrName>ppt_h</p:attrName>
                                        </p:attrNameLst>
                                      </p:cBhvr>
                                      <p:tavLst>
                                        <p:tav tm="0">
                                          <p:val>
                                            <p:strVal val="#ppt_h"/>
                                          </p:val>
                                        </p:tav>
                                        <p:tav tm="100000">
                                          <p:val>
                                            <p:strVal val="#ppt_h"/>
                                          </p:val>
                                        </p:tav>
                                      </p:tavLst>
                                    </p:anim>
                                  </p:childTnLst>
                                </p:cTn>
                              </p:par>
                            </p:childTnLst>
                          </p:cTn>
                        </p:par>
                        <p:par>
                          <p:cTn id="78" fill="hold">
                            <p:stCondLst>
                              <p:cond delay="8500"/>
                            </p:stCondLst>
                            <p:childTnLst>
                              <p:par>
                                <p:cTn id="79" presetID="42" presetClass="entr" presetSubtype="0" fill="hold" grpId="0" nodeType="afterEffect">
                                  <p:stCondLst>
                                    <p:cond delay="0"/>
                                  </p:stCondLst>
                                  <p:childTnLst>
                                    <p:set>
                                      <p:cBhvr>
                                        <p:cTn id="80" dur="1" fill="hold">
                                          <p:stCondLst>
                                            <p:cond delay="0"/>
                                          </p:stCondLst>
                                        </p:cTn>
                                        <p:tgtEl>
                                          <p:spTgt spid="17"/>
                                        </p:tgtEl>
                                        <p:attrNameLst>
                                          <p:attrName>style.visibility</p:attrName>
                                        </p:attrNameLst>
                                      </p:cBhvr>
                                      <p:to>
                                        <p:strVal val="visible"/>
                                      </p:to>
                                    </p:set>
                                    <p:animEffect transition="in" filter="fade">
                                      <p:cBhvr>
                                        <p:cTn id="81" dur="1000"/>
                                        <p:tgtEl>
                                          <p:spTgt spid="17"/>
                                        </p:tgtEl>
                                      </p:cBhvr>
                                    </p:animEffect>
                                    <p:anim calcmode="lin" valueType="num">
                                      <p:cBhvr>
                                        <p:cTn id="82" dur="1000" fill="hold"/>
                                        <p:tgtEl>
                                          <p:spTgt spid="17"/>
                                        </p:tgtEl>
                                        <p:attrNameLst>
                                          <p:attrName>ppt_x</p:attrName>
                                        </p:attrNameLst>
                                      </p:cBhvr>
                                      <p:tavLst>
                                        <p:tav tm="0">
                                          <p:val>
                                            <p:strVal val="#ppt_x"/>
                                          </p:val>
                                        </p:tav>
                                        <p:tav tm="100000">
                                          <p:val>
                                            <p:strVal val="#ppt_x"/>
                                          </p:val>
                                        </p:tav>
                                      </p:tavLst>
                                    </p:anim>
                                    <p:anim calcmode="lin" valueType="num">
                                      <p:cBhvr>
                                        <p:cTn id="83" dur="1000" fill="hold"/>
                                        <p:tgtEl>
                                          <p:spTgt spid="17"/>
                                        </p:tgtEl>
                                        <p:attrNameLst>
                                          <p:attrName>ppt_y</p:attrName>
                                        </p:attrNameLst>
                                      </p:cBhvr>
                                      <p:tavLst>
                                        <p:tav tm="0">
                                          <p:val>
                                            <p:strVal val="#ppt_y+.1"/>
                                          </p:val>
                                        </p:tav>
                                        <p:tav tm="100000">
                                          <p:val>
                                            <p:strVal val="#ppt_y"/>
                                          </p:val>
                                        </p:tav>
                                      </p:tavLst>
                                    </p:anim>
                                  </p:childTnLst>
                                </p:cTn>
                              </p:par>
                            </p:childTnLst>
                          </p:cTn>
                        </p:par>
                        <p:par>
                          <p:cTn id="84" fill="hold">
                            <p:stCondLst>
                              <p:cond delay="9500"/>
                            </p:stCondLst>
                            <p:childTnLst>
                              <p:par>
                                <p:cTn id="85" presetID="17" presetClass="entr" presetSubtype="10" fill="hold" grpId="0" nodeType="afterEffect">
                                  <p:stCondLst>
                                    <p:cond delay="0"/>
                                  </p:stCondLst>
                                  <p:childTnLst>
                                    <p:set>
                                      <p:cBhvr>
                                        <p:cTn id="86" dur="1" fill="hold">
                                          <p:stCondLst>
                                            <p:cond delay="0"/>
                                          </p:stCondLst>
                                        </p:cTn>
                                        <p:tgtEl>
                                          <p:spTgt spid="20"/>
                                        </p:tgtEl>
                                        <p:attrNameLst>
                                          <p:attrName>style.visibility</p:attrName>
                                        </p:attrNameLst>
                                      </p:cBhvr>
                                      <p:to>
                                        <p:strVal val="visible"/>
                                      </p:to>
                                    </p:set>
                                    <p:anim calcmode="lin" valueType="num">
                                      <p:cBhvr>
                                        <p:cTn id="87" dur="500" fill="hold"/>
                                        <p:tgtEl>
                                          <p:spTgt spid="20"/>
                                        </p:tgtEl>
                                        <p:attrNameLst>
                                          <p:attrName>ppt_w</p:attrName>
                                        </p:attrNameLst>
                                      </p:cBhvr>
                                      <p:tavLst>
                                        <p:tav tm="0">
                                          <p:val>
                                            <p:fltVal val="0"/>
                                          </p:val>
                                        </p:tav>
                                        <p:tav tm="100000">
                                          <p:val>
                                            <p:strVal val="#ppt_w"/>
                                          </p:val>
                                        </p:tav>
                                      </p:tavLst>
                                    </p:anim>
                                    <p:anim calcmode="lin" valueType="num">
                                      <p:cBhvr>
                                        <p:cTn id="88" dur="500" fill="hold"/>
                                        <p:tgtEl>
                                          <p:spTgt spid="20"/>
                                        </p:tgtEl>
                                        <p:attrNameLst>
                                          <p:attrName>ppt_h</p:attrName>
                                        </p:attrNameLst>
                                      </p:cBhvr>
                                      <p:tavLst>
                                        <p:tav tm="0">
                                          <p:val>
                                            <p:strVal val="#ppt_h"/>
                                          </p:val>
                                        </p:tav>
                                        <p:tav tm="100000">
                                          <p:val>
                                            <p:strVal val="#ppt_h"/>
                                          </p:val>
                                        </p:tav>
                                      </p:tavLst>
                                    </p:anim>
                                  </p:childTnLst>
                                </p:cTn>
                              </p:par>
                            </p:childTnLst>
                          </p:cTn>
                        </p:par>
                        <p:par>
                          <p:cTn id="89" fill="hold">
                            <p:stCondLst>
                              <p:cond delay="10000"/>
                            </p:stCondLst>
                            <p:childTnLst>
                              <p:par>
                                <p:cTn id="90" presetID="12" presetClass="entr" presetSubtype="8" fill="hold" nodeType="afterEffect">
                                  <p:stCondLst>
                                    <p:cond delay="0"/>
                                  </p:stCondLst>
                                  <p:childTnLst>
                                    <p:set>
                                      <p:cBhvr>
                                        <p:cTn id="91" dur="1" fill="hold">
                                          <p:stCondLst>
                                            <p:cond delay="0"/>
                                          </p:stCondLst>
                                        </p:cTn>
                                        <p:tgtEl>
                                          <p:spTgt spid="9"/>
                                        </p:tgtEl>
                                        <p:attrNameLst>
                                          <p:attrName>style.visibility</p:attrName>
                                        </p:attrNameLst>
                                      </p:cBhvr>
                                      <p:to>
                                        <p:strVal val="visible"/>
                                      </p:to>
                                    </p:set>
                                    <p:animEffect transition="in" filter="slide(fromLeft)">
                                      <p:cBhvr>
                                        <p:cTn id="9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5" grpId="0"/>
      <p:bldP spid="16" grpId="0"/>
      <p:bldP spid="17" grpId="0"/>
      <p:bldP spid="18" grpId="0"/>
      <p:bldP spid="19" grpId="0"/>
      <p:bldP spid="20" grpId="0"/>
      <p:bldP spid="28" grpId="0" animBg="1"/>
      <p:bldP spid="29" grpId="0" animBg="1"/>
      <p:bldP spid="30" grpId="0" animBg="1"/>
      <p:bldP spid="4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5"/>
          <p:cNvGrpSpPr>
            <a:grpSpLocks/>
          </p:cNvGrpSpPr>
          <p:nvPr/>
        </p:nvGrpSpPr>
        <p:grpSpPr bwMode="auto">
          <a:xfrm>
            <a:off x="285720" y="125413"/>
            <a:ext cx="5708650" cy="660400"/>
            <a:chOff x="0" y="0"/>
            <a:chExt cx="2721" cy="416"/>
          </a:xfrm>
        </p:grpSpPr>
        <p:sp>
          <p:nvSpPr>
            <p:cNvPr id="3" name="Rectangle 852"/>
            <p:cNvSpPr>
              <a:spLocks noChangeArrowheads="1"/>
            </p:cNvSpPr>
            <p:nvPr/>
          </p:nvSpPr>
          <p:spPr bwMode="auto">
            <a:xfrm>
              <a:off x="0" y="109"/>
              <a:ext cx="575" cy="307"/>
            </a:xfrm>
            <a:prstGeom prst="rect">
              <a:avLst/>
            </a:prstGeom>
            <a:gradFill rotWithShape="1">
              <a:gsLst>
                <a:gs pos="0">
                  <a:schemeClr val="tx2"/>
                </a:gs>
                <a:gs pos="100000">
                  <a:srgbClr val="800000"/>
                </a:gs>
              </a:gsLst>
              <a:lin ang="5400000" scaled="1"/>
            </a:gradFill>
            <a:ln w="9525">
              <a:noFill/>
              <a:miter lim="800000"/>
              <a:headEnd/>
              <a:tailEnd/>
            </a:ln>
          </p:spPr>
          <p:txBody>
            <a:bodyPr wrap="none" lIns="87313" tIns="44450" rIns="87313" bIns="44450" anchor="ctr"/>
            <a:lstStyle/>
            <a:p>
              <a:endParaRPr lang="zh-CN" altLang="zh-CN"/>
            </a:p>
          </p:txBody>
        </p:sp>
        <p:sp>
          <p:nvSpPr>
            <p:cNvPr id="4" name="Rectangle 870"/>
            <p:cNvSpPr>
              <a:spLocks noChangeArrowheads="1"/>
            </p:cNvSpPr>
            <p:nvPr/>
          </p:nvSpPr>
          <p:spPr bwMode="auto">
            <a:xfrm>
              <a:off x="575" y="109"/>
              <a:ext cx="1954" cy="307"/>
            </a:xfrm>
            <a:prstGeom prst="rect">
              <a:avLst/>
            </a:prstGeom>
            <a:gradFill rotWithShape="1">
              <a:gsLst>
                <a:gs pos="0">
                  <a:schemeClr val="tx1">
                    <a:alpha val="59998"/>
                  </a:schemeClr>
                </a:gs>
                <a:gs pos="100000">
                  <a:srgbClr val="434343">
                    <a:alpha val="0"/>
                  </a:srgbClr>
                </a:gs>
              </a:gsLst>
              <a:lin ang="0" scaled="1"/>
            </a:gradFill>
            <a:ln w="9525">
              <a:noFill/>
              <a:miter lim="800000"/>
              <a:headEnd/>
              <a:tailEnd/>
            </a:ln>
          </p:spPr>
          <p:txBody>
            <a:bodyPr wrap="none" lIns="87313" tIns="44450" rIns="87313" bIns="44450" anchor="ctr"/>
            <a:lstStyle/>
            <a:p>
              <a:endParaRPr lang="zh-CN" altLang="zh-CN"/>
            </a:p>
          </p:txBody>
        </p:sp>
        <p:sp>
          <p:nvSpPr>
            <p:cNvPr id="5" name="AutoShape 859"/>
            <p:cNvSpPr>
              <a:spLocks noChangeArrowheads="1"/>
            </p:cNvSpPr>
            <p:nvPr/>
          </p:nvSpPr>
          <p:spPr bwMode="auto">
            <a:xfrm>
              <a:off x="0" y="0"/>
              <a:ext cx="2721" cy="115"/>
            </a:xfrm>
            <a:prstGeom prst="parallelogram">
              <a:avLst>
                <a:gd name="adj" fmla="val 179976"/>
              </a:avLst>
            </a:prstGeom>
            <a:solidFill>
              <a:schemeClr val="bg2"/>
            </a:solidFill>
            <a:ln w="9525">
              <a:noFill/>
              <a:miter lim="800000"/>
              <a:headEnd/>
              <a:tailEnd/>
            </a:ln>
          </p:spPr>
          <p:txBody>
            <a:bodyPr wrap="none" lIns="87313" tIns="44450" rIns="87313" bIns="44450" anchor="ctr"/>
            <a:lstStyle/>
            <a:p>
              <a:endParaRPr lang="zh-CN" altLang="zh-CN"/>
            </a:p>
          </p:txBody>
        </p:sp>
        <p:sp>
          <p:nvSpPr>
            <p:cNvPr id="6" name="AutoShape 876"/>
            <p:cNvSpPr>
              <a:spLocks noChangeArrowheads="1"/>
            </p:cNvSpPr>
            <p:nvPr/>
          </p:nvSpPr>
          <p:spPr bwMode="auto">
            <a:xfrm>
              <a:off x="95" y="18"/>
              <a:ext cx="2544" cy="61"/>
            </a:xfrm>
            <a:prstGeom prst="parallelogram">
              <a:avLst>
                <a:gd name="adj" fmla="val 202153"/>
              </a:avLst>
            </a:prstGeom>
            <a:gradFill rotWithShape="1">
              <a:gsLst>
                <a:gs pos="0">
                  <a:schemeClr val="tx1">
                    <a:alpha val="39998"/>
                  </a:schemeClr>
                </a:gs>
                <a:gs pos="100000">
                  <a:srgbClr val="800000">
                    <a:alpha val="0"/>
                  </a:srgbClr>
                </a:gs>
              </a:gsLst>
              <a:lin ang="5400000" scaled="1"/>
            </a:gradFill>
            <a:ln w="9525">
              <a:noFill/>
              <a:miter lim="800000"/>
              <a:headEnd/>
              <a:tailEnd/>
            </a:ln>
          </p:spPr>
          <p:txBody>
            <a:bodyPr wrap="none" lIns="87313" tIns="44450" rIns="87313" bIns="44450" anchor="ctr"/>
            <a:lstStyle/>
            <a:p>
              <a:endParaRPr lang="zh-CN" altLang="zh-CN"/>
            </a:p>
          </p:txBody>
        </p:sp>
        <p:sp>
          <p:nvSpPr>
            <p:cNvPr id="7" name="Rectangle 877"/>
            <p:cNvSpPr>
              <a:spLocks noChangeArrowheads="1"/>
            </p:cNvSpPr>
            <p:nvPr/>
          </p:nvSpPr>
          <p:spPr bwMode="auto">
            <a:xfrm>
              <a:off x="26" y="151"/>
              <a:ext cx="521" cy="249"/>
            </a:xfrm>
            <a:prstGeom prst="rect">
              <a:avLst/>
            </a:prstGeom>
            <a:gradFill rotWithShape="1">
              <a:gsLst>
                <a:gs pos="0">
                  <a:srgbClr val="A9A9A9">
                    <a:alpha val="0"/>
                  </a:srgbClr>
                </a:gs>
                <a:gs pos="100000">
                  <a:schemeClr val="tx1">
                    <a:alpha val="39998"/>
                  </a:schemeClr>
                </a:gs>
              </a:gsLst>
              <a:lin ang="5400000" scaled="1"/>
            </a:gradFill>
            <a:ln w="9525">
              <a:noFill/>
              <a:miter lim="800000"/>
              <a:headEnd/>
              <a:tailEnd/>
            </a:ln>
          </p:spPr>
          <p:txBody>
            <a:bodyPr wrap="none" lIns="87313" tIns="44450" rIns="87313" bIns="44450" anchor="ctr"/>
            <a:lstStyle/>
            <a:p>
              <a:endParaRPr lang="zh-CN" altLang="zh-CN"/>
            </a:p>
          </p:txBody>
        </p:sp>
      </p:grpSp>
      <p:sp>
        <p:nvSpPr>
          <p:cNvPr id="8" name="Text Box 1045"/>
          <p:cNvSpPr txBox="1">
            <a:spLocks noChangeArrowheads="1"/>
          </p:cNvSpPr>
          <p:nvPr/>
        </p:nvSpPr>
        <p:spPr bwMode="auto">
          <a:xfrm>
            <a:off x="1582708" y="333375"/>
            <a:ext cx="7425110" cy="369332"/>
          </a:xfrm>
          <a:prstGeom prst="rect">
            <a:avLst/>
          </a:prstGeom>
          <a:noFill/>
          <a:ln w="9525">
            <a:noFill/>
            <a:miter lim="800000"/>
            <a:headEnd/>
            <a:tailEnd/>
          </a:ln>
          <a:effectLst>
            <a:outerShdw dist="17961" dir="2700000" algn="ctr" rotWithShape="0">
              <a:schemeClr val="tx1"/>
            </a:outerShdw>
          </a:effectLst>
        </p:spPr>
        <p:txBody>
          <a:bodyPr wrap="none" lIns="0" tIns="0" rIns="0" bIns="0">
            <a:spAutoFit/>
          </a:bodyPr>
          <a:lstStyle/>
          <a:p>
            <a:pPr>
              <a:spcBef>
                <a:spcPct val="50000"/>
              </a:spcBef>
              <a:defRPr/>
            </a:pPr>
            <a:r>
              <a:rPr lang="zh-CN" altLang="en-US" sz="2400" b="1" dirty="0" smtClean="0">
                <a:solidFill>
                  <a:schemeClr val="bg1"/>
                </a:solidFill>
                <a:latin typeface="黑体" pitchFamily="49" charset="-122"/>
                <a:ea typeface="黑体" pitchFamily="49" charset="-122"/>
                <a:cs typeface="HY헤드라인M"/>
              </a:rPr>
              <a:t>四个“伟大”深刻阐述了新时代中国共产党的历史使命</a:t>
            </a:r>
            <a:endParaRPr lang="zh-CN" altLang="en-US" sz="2400" b="1" dirty="0">
              <a:solidFill>
                <a:schemeClr val="bg1"/>
              </a:solidFill>
              <a:latin typeface="黑体" pitchFamily="49" charset="-122"/>
              <a:ea typeface="黑体" pitchFamily="49" charset="-122"/>
              <a:cs typeface="HY헤드라인M"/>
            </a:endParaRPr>
          </a:p>
        </p:txBody>
      </p:sp>
      <p:pic>
        <p:nvPicPr>
          <p:cNvPr id="11" name="图片 10" descr="QQ截图20171028000109.gif"/>
          <p:cNvPicPr>
            <a:picLocks noChangeAspect="1"/>
          </p:cNvPicPr>
          <p:nvPr/>
        </p:nvPicPr>
        <p:blipFill>
          <a:blip r:embed="rId2"/>
          <a:stretch>
            <a:fillRect/>
          </a:stretch>
        </p:blipFill>
        <p:spPr>
          <a:xfrm>
            <a:off x="-142908" y="2571744"/>
            <a:ext cx="4029075" cy="2828925"/>
          </a:xfrm>
          <a:prstGeom prst="rect">
            <a:avLst/>
          </a:prstGeom>
        </p:spPr>
      </p:pic>
      <p:pic>
        <p:nvPicPr>
          <p:cNvPr id="13" name="图片 12" descr="QQ截图20171028000059.gif"/>
          <p:cNvPicPr>
            <a:picLocks noChangeAspect="1"/>
          </p:cNvPicPr>
          <p:nvPr/>
        </p:nvPicPr>
        <p:blipFill>
          <a:blip r:embed="rId3"/>
          <a:stretch>
            <a:fillRect/>
          </a:stretch>
        </p:blipFill>
        <p:spPr>
          <a:xfrm>
            <a:off x="3857620" y="1428736"/>
            <a:ext cx="4514846" cy="4912220"/>
          </a:xfrm>
          <a:prstGeom prst="rect">
            <a:avLst/>
          </a:prstGeom>
        </p:spPr>
      </p:pic>
      <p:pic>
        <p:nvPicPr>
          <p:cNvPr id="14" name="Picture 2" descr="C:\Users\Administrator\Desktop\PPT制作元素\PPT合作\杂志社logo带网址 单副本.png"/>
          <p:cNvPicPr>
            <a:picLocks noChangeAspect="1" noChangeArrowheads="1"/>
          </p:cNvPicPr>
          <p:nvPr/>
        </p:nvPicPr>
        <p:blipFill>
          <a:blip r:embed="rId4"/>
          <a:stretch>
            <a:fillRect/>
          </a:stretch>
        </p:blipFill>
        <p:spPr bwMode="auto">
          <a:xfrm>
            <a:off x="6500826" y="6156348"/>
            <a:ext cx="2380399" cy="558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Left)">
                                      <p:cBhvr>
                                        <p:cTn id="7" dur="500"/>
                                        <p:tgtEl>
                                          <p:spTgt spid="2"/>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slide(fromLeft)">
                                      <p:cBhvr>
                                        <p:cTn id="11" dur="500"/>
                                        <p:tgtEl>
                                          <p:spTgt spid="8"/>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1000"/>
                                        <p:tgtEl>
                                          <p:spTgt spid="11"/>
                                        </p:tgtEl>
                                      </p:cBhvr>
                                    </p:animEffect>
                                    <p:anim calcmode="lin" valueType="num">
                                      <p:cBhvr>
                                        <p:cTn id="16" dur="1000" fill="hold"/>
                                        <p:tgtEl>
                                          <p:spTgt spid="11"/>
                                        </p:tgtEl>
                                        <p:attrNameLst>
                                          <p:attrName>ppt_x</p:attrName>
                                        </p:attrNameLst>
                                      </p:cBhvr>
                                      <p:tavLst>
                                        <p:tav tm="0">
                                          <p:val>
                                            <p:strVal val="#ppt_x"/>
                                          </p:val>
                                        </p:tav>
                                        <p:tav tm="100000">
                                          <p:val>
                                            <p:strVal val="#ppt_x"/>
                                          </p:val>
                                        </p:tav>
                                      </p:tavLst>
                                    </p:anim>
                                    <p:anim calcmode="lin" valueType="num">
                                      <p:cBhvr>
                                        <p:cTn id="17" dur="1000" fill="hold"/>
                                        <p:tgtEl>
                                          <p:spTgt spid="11"/>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42" presetClass="entr" presetSubtype="0" fill="hold"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1000"/>
                                        <p:tgtEl>
                                          <p:spTgt spid="13"/>
                                        </p:tgtEl>
                                      </p:cBhvr>
                                    </p:animEffect>
                                    <p:anim calcmode="lin" valueType="num">
                                      <p:cBhvr>
                                        <p:cTn id="22" dur="1000" fill="hold"/>
                                        <p:tgtEl>
                                          <p:spTgt spid="13"/>
                                        </p:tgtEl>
                                        <p:attrNameLst>
                                          <p:attrName>ppt_x</p:attrName>
                                        </p:attrNameLst>
                                      </p:cBhvr>
                                      <p:tavLst>
                                        <p:tav tm="0">
                                          <p:val>
                                            <p:strVal val="#ppt_x"/>
                                          </p:val>
                                        </p:tav>
                                        <p:tav tm="100000">
                                          <p:val>
                                            <p:strVal val="#ppt_x"/>
                                          </p:val>
                                        </p:tav>
                                      </p:tavLst>
                                    </p:anim>
                                    <p:anim calcmode="lin" valueType="num">
                                      <p:cBhvr>
                                        <p:cTn id="2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5"/>
          <p:cNvGrpSpPr>
            <a:grpSpLocks/>
          </p:cNvGrpSpPr>
          <p:nvPr/>
        </p:nvGrpSpPr>
        <p:grpSpPr bwMode="auto">
          <a:xfrm>
            <a:off x="285720" y="125413"/>
            <a:ext cx="5708650" cy="660400"/>
            <a:chOff x="0" y="0"/>
            <a:chExt cx="2721" cy="416"/>
          </a:xfrm>
        </p:grpSpPr>
        <p:sp>
          <p:nvSpPr>
            <p:cNvPr id="3" name="Rectangle 852"/>
            <p:cNvSpPr>
              <a:spLocks noChangeArrowheads="1"/>
            </p:cNvSpPr>
            <p:nvPr/>
          </p:nvSpPr>
          <p:spPr bwMode="auto">
            <a:xfrm>
              <a:off x="0" y="109"/>
              <a:ext cx="575" cy="307"/>
            </a:xfrm>
            <a:prstGeom prst="rect">
              <a:avLst/>
            </a:prstGeom>
            <a:gradFill rotWithShape="1">
              <a:gsLst>
                <a:gs pos="0">
                  <a:schemeClr val="tx2"/>
                </a:gs>
                <a:gs pos="100000">
                  <a:srgbClr val="800000"/>
                </a:gs>
              </a:gsLst>
              <a:lin ang="5400000" scaled="1"/>
            </a:gradFill>
            <a:ln w="9525">
              <a:noFill/>
              <a:miter lim="800000"/>
              <a:headEnd/>
              <a:tailEnd/>
            </a:ln>
          </p:spPr>
          <p:txBody>
            <a:bodyPr wrap="none" lIns="87313" tIns="44450" rIns="87313" bIns="44450" anchor="ctr"/>
            <a:lstStyle/>
            <a:p>
              <a:endParaRPr lang="zh-CN" altLang="zh-CN"/>
            </a:p>
          </p:txBody>
        </p:sp>
        <p:sp>
          <p:nvSpPr>
            <p:cNvPr id="4" name="Rectangle 870"/>
            <p:cNvSpPr>
              <a:spLocks noChangeArrowheads="1"/>
            </p:cNvSpPr>
            <p:nvPr/>
          </p:nvSpPr>
          <p:spPr bwMode="auto">
            <a:xfrm>
              <a:off x="575" y="109"/>
              <a:ext cx="1954" cy="307"/>
            </a:xfrm>
            <a:prstGeom prst="rect">
              <a:avLst/>
            </a:prstGeom>
            <a:gradFill rotWithShape="1">
              <a:gsLst>
                <a:gs pos="0">
                  <a:schemeClr val="tx1">
                    <a:alpha val="59998"/>
                  </a:schemeClr>
                </a:gs>
                <a:gs pos="100000">
                  <a:srgbClr val="434343">
                    <a:alpha val="0"/>
                  </a:srgbClr>
                </a:gs>
              </a:gsLst>
              <a:lin ang="0" scaled="1"/>
            </a:gradFill>
            <a:ln w="9525">
              <a:noFill/>
              <a:miter lim="800000"/>
              <a:headEnd/>
              <a:tailEnd/>
            </a:ln>
          </p:spPr>
          <p:txBody>
            <a:bodyPr wrap="none" lIns="87313" tIns="44450" rIns="87313" bIns="44450" anchor="ctr"/>
            <a:lstStyle/>
            <a:p>
              <a:endParaRPr lang="zh-CN" altLang="zh-CN"/>
            </a:p>
          </p:txBody>
        </p:sp>
        <p:sp>
          <p:nvSpPr>
            <p:cNvPr id="5" name="AutoShape 859"/>
            <p:cNvSpPr>
              <a:spLocks noChangeArrowheads="1"/>
            </p:cNvSpPr>
            <p:nvPr/>
          </p:nvSpPr>
          <p:spPr bwMode="auto">
            <a:xfrm>
              <a:off x="0" y="0"/>
              <a:ext cx="2721" cy="115"/>
            </a:xfrm>
            <a:prstGeom prst="parallelogram">
              <a:avLst>
                <a:gd name="adj" fmla="val 179976"/>
              </a:avLst>
            </a:prstGeom>
            <a:solidFill>
              <a:schemeClr val="bg2"/>
            </a:solidFill>
            <a:ln w="9525">
              <a:noFill/>
              <a:miter lim="800000"/>
              <a:headEnd/>
              <a:tailEnd/>
            </a:ln>
          </p:spPr>
          <p:txBody>
            <a:bodyPr wrap="none" lIns="87313" tIns="44450" rIns="87313" bIns="44450" anchor="ctr"/>
            <a:lstStyle/>
            <a:p>
              <a:endParaRPr lang="zh-CN" altLang="zh-CN"/>
            </a:p>
          </p:txBody>
        </p:sp>
        <p:sp>
          <p:nvSpPr>
            <p:cNvPr id="6" name="AutoShape 876"/>
            <p:cNvSpPr>
              <a:spLocks noChangeArrowheads="1"/>
            </p:cNvSpPr>
            <p:nvPr/>
          </p:nvSpPr>
          <p:spPr bwMode="auto">
            <a:xfrm>
              <a:off x="95" y="18"/>
              <a:ext cx="2544" cy="61"/>
            </a:xfrm>
            <a:prstGeom prst="parallelogram">
              <a:avLst>
                <a:gd name="adj" fmla="val 202153"/>
              </a:avLst>
            </a:prstGeom>
            <a:gradFill rotWithShape="1">
              <a:gsLst>
                <a:gs pos="0">
                  <a:schemeClr val="tx1">
                    <a:alpha val="39998"/>
                  </a:schemeClr>
                </a:gs>
                <a:gs pos="100000">
                  <a:srgbClr val="800000">
                    <a:alpha val="0"/>
                  </a:srgbClr>
                </a:gs>
              </a:gsLst>
              <a:lin ang="5400000" scaled="1"/>
            </a:gradFill>
            <a:ln w="9525">
              <a:noFill/>
              <a:miter lim="800000"/>
              <a:headEnd/>
              <a:tailEnd/>
            </a:ln>
          </p:spPr>
          <p:txBody>
            <a:bodyPr wrap="none" lIns="87313" tIns="44450" rIns="87313" bIns="44450" anchor="ctr"/>
            <a:lstStyle/>
            <a:p>
              <a:endParaRPr lang="zh-CN" altLang="zh-CN"/>
            </a:p>
          </p:txBody>
        </p:sp>
        <p:sp>
          <p:nvSpPr>
            <p:cNvPr id="7" name="Rectangle 877"/>
            <p:cNvSpPr>
              <a:spLocks noChangeArrowheads="1"/>
            </p:cNvSpPr>
            <p:nvPr/>
          </p:nvSpPr>
          <p:spPr bwMode="auto">
            <a:xfrm>
              <a:off x="26" y="151"/>
              <a:ext cx="521" cy="249"/>
            </a:xfrm>
            <a:prstGeom prst="rect">
              <a:avLst/>
            </a:prstGeom>
            <a:gradFill rotWithShape="1">
              <a:gsLst>
                <a:gs pos="0">
                  <a:srgbClr val="A9A9A9">
                    <a:alpha val="0"/>
                  </a:srgbClr>
                </a:gs>
                <a:gs pos="100000">
                  <a:schemeClr val="tx1">
                    <a:alpha val="39998"/>
                  </a:schemeClr>
                </a:gs>
              </a:gsLst>
              <a:lin ang="5400000" scaled="1"/>
            </a:gradFill>
            <a:ln w="9525">
              <a:noFill/>
              <a:miter lim="800000"/>
              <a:headEnd/>
              <a:tailEnd/>
            </a:ln>
          </p:spPr>
          <p:txBody>
            <a:bodyPr wrap="none" lIns="87313" tIns="44450" rIns="87313" bIns="44450" anchor="ctr"/>
            <a:lstStyle/>
            <a:p>
              <a:endParaRPr lang="zh-CN" altLang="zh-CN"/>
            </a:p>
          </p:txBody>
        </p:sp>
      </p:grpSp>
      <p:sp>
        <p:nvSpPr>
          <p:cNvPr id="8" name="Text Box 1045"/>
          <p:cNvSpPr txBox="1">
            <a:spLocks noChangeArrowheads="1"/>
          </p:cNvSpPr>
          <p:nvPr/>
        </p:nvSpPr>
        <p:spPr bwMode="auto">
          <a:xfrm>
            <a:off x="1582708" y="333375"/>
            <a:ext cx="7425110" cy="369332"/>
          </a:xfrm>
          <a:prstGeom prst="rect">
            <a:avLst/>
          </a:prstGeom>
          <a:noFill/>
          <a:ln w="9525">
            <a:noFill/>
            <a:miter lim="800000"/>
            <a:headEnd/>
            <a:tailEnd/>
          </a:ln>
          <a:effectLst>
            <a:outerShdw dist="17961" dir="2700000" algn="ctr" rotWithShape="0">
              <a:schemeClr val="tx1"/>
            </a:outerShdw>
          </a:effectLst>
        </p:spPr>
        <p:txBody>
          <a:bodyPr wrap="none" lIns="0" tIns="0" rIns="0" bIns="0">
            <a:spAutoFit/>
          </a:bodyPr>
          <a:lstStyle/>
          <a:p>
            <a:pPr>
              <a:spcBef>
                <a:spcPct val="50000"/>
              </a:spcBef>
              <a:defRPr/>
            </a:pPr>
            <a:r>
              <a:rPr lang="zh-CN" altLang="en-US" sz="2400" b="1" dirty="0" smtClean="0">
                <a:solidFill>
                  <a:schemeClr val="bg1"/>
                </a:solidFill>
                <a:latin typeface="黑体" pitchFamily="49" charset="-122"/>
                <a:ea typeface="黑体" pitchFamily="49" charset="-122"/>
                <a:cs typeface="HY헤드라인M"/>
              </a:rPr>
              <a:t>确立了习近平新时代中国特色社会主义思想的历史地位</a:t>
            </a:r>
            <a:endParaRPr lang="zh-CN" altLang="en-US" sz="2400" b="1" dirty="0">
              <a:solidFill>
                <a:schemeClr val="bg1"/>
              </a:solidFill>
              <a:latin typeface="黑体" pitchFamily="49" charset="-122"/>
              <a:ea typeface="黑体" pitchFamily="49" charset="-122"/>
              <a:cs typeface="HY헤드라인M"/>
            </a:endParaRPr>
          </a:p>
        </p:txBody>
      </p:sp>
      <p:pic>
        <p:nvPicPr>
          <p:cNvPr id="12" name="图片 11" descr="QQ截图20171028000706.png"/>
          <p:cNvPicPr>
            <a:picLocks noChangeAspect="1"/>
          </p:cNvPicPr>
          <p:nvPr/>
        </p:nvPicPr>
        <p:blipFill>
          <a:blip r:embed="rId2"/>
          <a:srcRect t="14783"/>
          <a:stretch>
            <a:fillRect/>
          </a:stretch>
        </p:blipFill>
        <p:spPr>
          <a:xfrm>
            <a:off x="4500562" y="3214686"/>
            <a:ext cx="4376728" cy="3488101"/>
          </a:xfrm>
          <a:prstGeom prst="rect">
            <a:avLst/>
          </a:prstGeom>
        </p:spPr>
      </p:pic>
      <p:grpSp>
        <p:nvGrpSpPr>
          <p:cNvPr id="32" name="组合 31"/>
          <p:cNvGrpSpPr/>
          <p:nvPr/>
        </p:nvGrpSpPr>
        <p:grpSpPr>
          <a:xfrm>
            <a:off x="0" y="1071546"/>
            <a:ext cx="4357718" cy="498397"/>
            <a:chOff x="6286512" y="1500174"/>
            <a:chExt cx="6324600" cy="1323975"/>
          </a:xfrm>
        </p:grpSpPr>
        <p:sp>
          <p:nvSpPr>
            <p:cNvPr id="17" name="AutoShape 3"/>
            <p:cNvSpPr>
              <a:spLocks noChangeArrowheads="1"/>
            </p:cNvSpPr>
            <p:nvPr/>
          </p:nvSpPr>
          <p:spPr bwMode="gray">
            <a:xfrm>
              <a:off x="6286512" y="1500174"/>
              <a:ext cx="6324600" cy="1323975"/>
            </a:xfrm>
            <a:prstGeom prst="roundRect">
              <a:avLst>
                <a:gd name="adj" fmla="val 10889"/>
              </a:avLst>
            </a:prstGeom>
            <a:gradFill rotWithShape="1">
              <a:gsLst>
                <a:gs pos="0">
                  <a:srgbClr val="DDDDDD">
                    <a:gamma/>
                    <a:tint val="51373"/>
                    <a:invGamma/>
                  </a:srgbClr>
                </a:gs>
                <a:gs pos="100000">
                  <a:srgbClr val="DDDDDD"/>
                </a:gs>
              </a:gsLst>
              <a:lin ang="2700000" scaled="1"/>
            </a:gradFill>
            <a:ln w="38100">
              <a:solidFill>
                <a:srgbClr val="FFFFFF"/>
              </a:solidFill>
              <a:round/>
              <a:headEnd/>
              <a:tailEnd/>
            </a:ln>
            <a:effectLst>
              <a:outerShdw dist="135003" dir="2928844" algn="ctr" rotWithShape="0">
                <a:srgbClr val="000000">
                  <a:alpha val="50000"/>
                </a:srgbClr>
              </a:outerShdw>
            </a:effectLst>
          </p:spPr>
          <p:txBody>
            <a:bodyPr wrap="none" anchor="ctr"/>
            <a:lstStyle/>
            <a:p>
              <a:pPr>
                <a:defRPr/>
              </a:pPr>
              <a:endParaRPr lang="zh-CN" altLang="en-US">
                <a:latin typeface="Arial" charset="0"/>
              </a:endParaRPr>
            </a:p>
          </p:txBody>
        </p:sp>
        <p:sp>
          <p:nvSpPr>
            <p:cNvPr id="18" name="AutoShape 4"/>
            <p:cNvSpPr>
              <a:spLocks noChangeArrowheads="1"/>
            </p:cNvSpPr>
            <p:nvPr/>
          </p:nvSpPr>
          <p:spPr bwMode="gray">
            <a:xfrm>
              <a:off x="6424625" y="1571611"/>
              <a:ext cx="1219200" cy="1184275"/>
            </a:xfrm>
            <a:prstGeom prst="roundRect">
              <a:avLst>
                <a:gd name="adj" fmla="val 11921"/>
              </a:avLst>
            </a:prstGeom>
            <a:gradFill rotWithShape="1">
              <a:gsLst>
                <a:gs pos="0">
                  <a:schemeClr val="accent2"/>
                </a:gs>
                <a:gs pos="100000">
                  <a:schemeClr val="accent2">
                    <a:gamma/>
                    <a:shade val="69804"/>
                    <a:invGamma/>
                  </a:schemeClr>
                </a:gs>
              </a:gsLst>
              <a:lin ang="5400000" scaled="1"/>
            </a:gradFill>
            <a:ln w="38100">
              <a:solidFill>
                <a:srgbClr val="FEFEFE"/>
              </a:solidFill>
              <a:round/>
              <a:headEnd/>
              <a:tailEnd/>
            </a:ln>
            <a:effectLst/>
          </p:spPr>
          <p:txBody>
            <a:bodyPr wrap="none" anchor="ctr"/>
            <a:lstStyle/>
            <a:p>
              <a:pPr>
                <a:defRPr/>
              </a:pPr>
              <a:endParaRPr lang="zh-CN" altLang="en-US">
                <a:latin typeface="Arial" charset="0"/>
              </a:endParaRPr>
            </a:p>
          </p:txBody>
        </p:sp>
        <p:sp>
          <p:nvSpPr>
            <p:cNvPr id="19" name="Freeform 5"/>
            <p:cNvSpPr>
              <a:spLocks/>
            </p:cNvSpPr>
            <p:nvPr/>
          </p:nvSpPr>
          <p:spPr bwMode="gray">
            <a:xfrm>
              <a:off x="6500825" y="1647811"/>
              <a:ext cx="608012" cy="592138"/>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2">
                    <a:gamma/>
                    <a:tint val="54510"/>
                    <a:invGamma/>
                  </a:schemeClr>
                </a:gs>
                <a:gs pos="50000">
                  <a:schemeClr val="accent2">
                    <a:alpha val="0"/>
                  </a:schemeClr>
                </a:gs>
                <a:gs pos="100000">
                  <a:schemeClr val="accent2">
                    <a:gamma/>
                    <a:tint val="54510"/>
                    <a:invGamma/>
                  </a:schemeClr>
                </a:gs>
              </a:gsLst>
              <a:lin ang="2700000" scaled="1"/>
            </a:gradFill>
            <a:ln w="0">
              <a:noFill/>
              <a:prstDash val="solid"/>
              <a:round/>
              <a:headEnd/>
              <a:tailEnd/>
            </a:ln>
          </p:spPr>
          <p:txBody>
            <a:bodyPr/>
            <a:lstStyle/>
            <a:p>
              <a:pPr>
                <a:defRPr/>
              </a:pPr>
              <a:endParaRPr lang="zh-CN" altLang="en-US">
                <a:latin typeface="Arial" charset="0"/>
              </a:endParaRPr>
            </a:p>
          </p:txBody>
        </p:sp>
        <p:sp>
          <p:nvSpPr>
            <p:cNvPr id="20" name="Text Box 6"/>
            <p:cNvSpPr txBox="1">
              <a:spLocks noChangeArrowheads="1"/>
            </p:cNvSpPr>
            <p:nvPr/>
          </p:nvSpPr>
          <p:spPr bwMode="gray">
            <a:xfrm>
              <a:off x="6562737" y="1575928"/>
              <a:ext cx="697627" cy="1062878"/>
            </a:xfrm>
            <a:prstGeom prst="rect">
              <a:avLst/>
            </a:prstGeom>
            <a:noFill/>
            <a:ln w="9525" algn="ctr">
              <a:noFill/>
              <a:miter lim="800000"/>
              <a:headEnd/>
              <a:tailEnd/>
            </a:ln>
            <a:effectLst/>
          </p:spPr>
          <p:txBody>
            <a:bodyPr wrap="none">
              <a:spAutoFit/>
            </a:bodyPr>
            <a:lstStyle/>
            <a:p>
              <a:pPr algn="ctr" eaLnBrk="0" hangingPunct="0">
                <a:defRPr/>
              </a:pPr>
              <a:r>
                <a:rPr lang="zh-CN" altLang="en-US" sz="2000" b="1" dirty="0" smtClean="0">
                  <a:solidFill>
                    <a:srgbClr val="FFFFFF"/>
                  </a:solidFill>
                  <a:effectLst>
                    <a:outerShdw blurRad="38100" dist="38100" dir="2700000" algn="tl">
                      <a:srgbClr val="C0C0C0"/>
                    </a:outerShdw>
                  </a:effectLst>
                </a:rPr>
                <a:t>明确</a:t>
              </a:r>
              <a:endParaRPr lang="en-US" altLang="zh-CN" sz="2000" b="1" dirty="0">
                <a:solidFill>
                  <a:srgbClr val="FFFFFF"/>
                </a:solidFill>
                <a:effectLst>
                  <a:outerShdw blurRad="38100" dist="38100" dir="2700000" algn="tl">
                    <a:srgbClr val="C0C0C0"/>
                  </a:outerShdw>
                </a:effectLst>
                <a:latin typeface="Arial" charset="0"/>
                <a:ea typeface="宋体" charset="-122"/>
              </a:endParaRPr>
            </a:p>
          </p:txBody>
        </p:sp>
        <p:sp>
          <p:nvSpPr>
            <p:cNvPr id="21" name="Text Box 7"/>
            <p:cNvSpPr txBox="1">
              <a:spLocks noChangeArrowheads="1"/>
            </p:cNvSpPr>
            <p:nvPr/>
          </p:nvSpPr>
          <p:spPr bwMode="gray">
            <a:xfrm>
              <a:off x="7810512" y="1662099"/>
              <a:ext cx="4648200" cy="981117"/>
            </a:xfrm>
            <a:prstGeom prst="rect">
              <a:avLst/>
            </a:prstGeom>
            <a:noFill/>
            <a:ln w="9525" algn="ctr">
              <a:noFill/>
              <a:miter lim="800000"/>
              <a:headEnd/>
              <a:tailEnd/>
            </a:ln>
          </p:spPr>
          <p:txBody>
            <a:bodyPr>
              <a:spAutoFit/>
            </a:bodyPr>
            <a:lstStyle/>
            <a:p>
              <a:pPr eaLnBrk="0" hangingPunct="0"/>
              <a:r>
                <a:rPr lang="zh-CN" altLang="en-US" dirty="0" smtClean="0">
                  <a:solidFill>
                    <a:srgbClr val="000000"/>
                  </a:solidFill>
                </a:rPr>
                <a:t>坚持和发展中国特色社会主义</a:t>
              </a:r>
              <a:endParaRPr lang="en-US" altLang="zh-CN" dirty="0">
                <a:solidFill>
                  <a:srgbClr val="000000"/>
                </a:solidFill>
              </a:endParaRPr>
            </a:p>
          </p:txBody>
        </p:sp>
      </p:grpSp>
      <p:grpSp>
        <p:nvGrpSpPr>
          <p:cNvPr id="35" name="组合 34"/>
          <p:cNvGrpSpPr/>
          <p:nvPr/>
        </p:nvGrpSpPr>
        <p:grpSpPr>
          <a:xfrm>
            <a:off x="0" y="1714489"/>
            <a:ext cx="4357718" cy="498397"/>
            <a:chOff x="6286512" y="1500174"/>
            <a:chExt cx="6324600" cy="1323975"/>
          </a:xfrm>
        </p:grpSpPr>
        <p:sp>
          <p:nvSpPr>
            <p:cNvPr id="36" name="AutoShape 3"/>
            <p:cNvSpPr>
              <a:spLocks noChangeArrowheads="1"/>
            </p:cNvSpPr>
            <p:nvPr/>
          </p:nvSpPr>
          <p:spPr bwMode="gray">
            <a:xfrm>
              <a:off x="6286512" y="1500174"/>
              <a:ext cx="6324600" cy="1323975"/>
            </a:xfrm>
            <a:prstGeom prst="roundRect">
              <a:avLst>
                <a:gd name="adj" fmla="val 10889"/>
              </a:avLst>
            </a:prstGeom>
            <a:gradFill rotWithShape="1">
              <a:gsLst>
                <a:gs pos="0">
                  <a:srgbClr val="DDDDDD">
                    <a:gamma/>
                    <a:tint val="51373"/>
                    <a:invGamma/>
                  </a:srgbClr>
                </a:gs>
                <a:gs pos="100000">
                  <a:srgbClr val="DDDDDD"/>
                </a:gs>
              </a:gsLst>
              <a:lin ang="2700000" scaled="1"/>
            </a:gradFill>
            <a:ln w="38100">
              <a:solidFill>
                <a:srgbClr val="FFFFFF"/>
              </a:solidFill>
              <a:round/>
              <a:headEnd/>
              <a:tailEnd/>
            </a:ln>
            <a:effectLst>
              <a:outerShdw dist="135003" dir="2928844" algn="ctr" rotWithShape="0">
                <a:srgbClr val="000000">
                  <a:alpha val="50000"/>
                </a:srgbClr>
              </a:outerShdw>
            </a:effectLst>
          </p:spPr>
          <p:txBody>
            <a:bodyPr wrap="none" anchor="ctr"/>
            <a:lstStyle/>
            <a:p>
              <a:pPr>
                <a:defRPr/>
              </a:pPr>
              <a:endParaRPr lang="zh-CN" altLang="en-US">
                <a:latin typeface="Arial" charset="0"/>
              </a:endParaRPr>
            </a:p>
          </p:txBody>
        </p:sp>
        <p:sp>
          <p:nvSpPr>
            <p:cNvPr id="37" name="AutoShape 4"/>
            <p:cNvSpPr>
              <a:spLocks noChangeArrowheads="1"/>
            </p:cNvSpPr>
            <p:nvPr/>
          </p:nvSpPr>
          <p:spPr bwMode="gray">
            <a:xfrm>
              <a:off x="6424625" y="1571611"/>
              <a:ext cx="1219200" cy="1184275"/>
            </a:xfrm>
            <a:prstGeom prst="roundRect">
              <a:avLst>
                <a:gd name="adj" fmla="val 11921"/>
              </a:avLst>
            </a:prstGeom>
            <a:gradFill rotWithShape="1">
              <a:gsLst>
                <a:gs pos="0">
                  <a:schemeClr val="accent2"/>
                </a:gs>
                <a:gs pos="100000">
                  <a:schemeClr val="accent2">
                    <a:gamma/>
                    <a:shade val="69804"/>
                    <a:invGamma/>
                  </a:schemeClr>
                </a:gs>
              </a:gsLst>
              <a:lin ang="5400000" scaled="1"/>
            </a:gradFill>
            <a:ln w="38100">
              <a:solidFill>
                <a:srgbClr val="FEFEFE"/>
              </a:solidFill>
              <a:round/>
              <a:headEnd/>
              <a:tailEnd/>
            </a:ln>
            <a:effectLst/>
          </p:spPr>
          <p:txBody>
            <a:bodyPr wrap="none" anchor="ctr"/>
            <a:lstStyle/>
            <a:p>
              <a:pPr>
                <a:defRPr/>
              </a:pPr>
              <a:endParaRPr lang="zh-CN" altLang="en-US">
                <a:latin typeface="Arial" charset="0"/>
              </a:endParaRPr>
            </a:p>
          </p:txBody>
        </p:sp>
        <p:sp>
          <p:nvSpPr>
            <p:cNvPr id="38" name="Freeform 5"/>
            <p:cNvSpPr>
              <a:spLocks/>
            </p:cNvSpPr>
            <p:nvPr/>
          </p:nvSpPr>
          <p:spPr bwMode="gray">
            <a:xfrm>
              <a:off x="6500825" y="1647811"/>
              <a:ext cx="608012" cy="592138"/>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2">
                    <a:gamma/>
                    <a:tint val="54510"/>
                    <a:invGamma/>
                  </a:schemeClr>
                </a:gs>
                <a:gs pos="50000">
                  <a:schemeClr val="accent2">
                    <a:alpha val="0"/>
                  </a:schemeClr>
                </a:gs>
                <a:gs pos="100000">
                  <a:schemeClr val="accent2">
                    <a:gamma/>
                    <a:tint val="54510"/>
                    <a:invGamma/>
                  </a:schemeClr>
                </a:gs>
              </a:gsLst>
              <a:lin ang="2700000" scaled="1"/>
            </a:gradFill>
            <a:ln w="0">
              <a:noFill/>
              <a:prstDash val="solid"/>
              <a:round/>
              <a:headEnd/>
              <a:tailEnd/>
            </a:ln>
          </p:spPr>
          <p:txBody>
            <a:bodyPr/>
            <a:lstStyle/>
            <a:p>
              <a:pPr>
                <a:defRPr/>
              </a:pPr>
              <a:endParaRPr lang="zh-CN" altLang="en-US">
                <a:latin typeface="Arial" charset="0"/>
              </a:endParaRPr>
            </a:p>
          </p:txBody>
        </p:sp>
        <p:sp>
          <p:nvSpPr>
            <p:cNvPr id="39" name="Text Box 6"/>
            <p:cNvSpPr txBox="1">
              <a:spLocks noChangeArrowheads="1"/>
            </p:cNvSpPr>
            <p:nvPr/>
          </p:nvSpPr>
          <p:spPr bwMode="gray">
            <a:xfrm>
              <a:off x="6562737" y="1575928"/>
              <a:ext cx="697627" cy="1062878"/>
            </a:xfrm>
            <a:prstGeom prst="rect">
              <a:avLst/>
            </a:prstGeom>
            <a:noFill/>
            <a:ln w="9525" algn="ctr">
              <a:noFill/>
              <a:miter lim="800000"/>
              <a:headEnd/>
              <a:tailEnd/>
            </a:ln>
            <a:effectLst/>
          </p:spPr>
          <p:txBody>
            <a:bodyPr wrap="none">
              <a:spAutoFit/>
            </a:bodyPr>
            <a:lstStyle/>
            <a:p>
              <a:pPr algn="ctr" eaLnBrk="0" hangingPunct="0">
                <a:defRPr/>
              </a:pPr>
              <a:r>
                <a:rPr lang="zh-CN" altLang="en-US" sz="2000" b="1" dirty="0" smtClean="0">
                  <a:solidFill>
                    <a:srgbClr val="FFFFFF"/>
                  </a:solidFill>
                  <a:effectLst>
                    <a:outerShdw blurRad="38100" dist="38100" dir="2700000" algn="tl">
                      <a:srgbClr val="C0C0C0"/>
                    </a:outerShdw>
                  </a:effectLst>
                </a:rPr>
                <a:t>明确</a:t>
              </a:r>
              <a:endParaRPr lang="en-US" altLang="zh-CN" sz="2000" b="1" dirty="0">
                <a:solidFill>
                  <a:srgbClr val="FFFFFF"/>
                </a:solidFill>
                <a:effectLst>
                  <a:outerShdw blurRad="38100" dist="38100" dir="2700000" algn="tl">
                    <a:srgbClr val="C0C0C0"/>
                  </a:outerShdw>
                </a:effectLst>
                <a:latin typeface="Arial" charset="0"/>
                <a:ea typeface="宋体" charset="-122"/>
              </a:endParaRPr>
            </a:p>
          </p:txBody>
        </p:sp>
        <p:sp>
          <p:nvSpPr>
            <p:cNvPr id="40" name="Text Box 7"/>
            <p:cNvSpPr txBox="1">
              <a:spLocks noChangeArrowheads="1"/>
            </p:cNvSpPr>
            <p:nvPr/>
          </p:nvSpPr>
          <p:spPr bwMode="gray">
            <a:xfrm>
              <a:off x="7810512" y="1662099"/>
              <a:ext cx="4648200" cy="981117"/>
            </a:xfrm>
            <a:prstGeom prst="rect">
              <a:avLst/>
            </a:prstGeom>
            <a:noFill/>
            <a:ln w="9525" algn="ctr">
              <a:noFill/>
              <a:miter lim="800000"/>
              <a:headEnd/>
              <a:tailEnd/>
            </a:ln>
          </p:spPr>
          <p:txBody>
            <a:bodyPr>
              <a:spAutoFit/>
            </a:bodyPr>
            <a:lstStyle/>
            <a:p>
              <a:pPr eaLnBrk="0" hangingPunct="0"/>
              <a:r>
                <a:rPr lang="zh-CN" altLang="en-US" dirty="0" smtClean="0">
                  <a:solidFill>
                    <a:srgbClr val="000000"/>
                  </a:solidFill>
                </a:rPr>
                <a:t>新时代我国社会主要矛盾</a:t>
              </a:r>
              <a:endParaRPr lang="en-US" altLang="zh-CN" dirty="0">
                <a:solidFill>
                  <a:srgbClr val="000000"/>
                </a:solidFill>
              </a:endParaRPr>
            </a:p>
          </p:txBody>
        </p:sp>
      </p:grpSp>
      <p:grpSp>
        <p:nvGrpSpPr>
          <p:cNvPr id="41" name="组合 40"/>
          <p:cNvGrpSpPr/>
          <p:nvPr/>
        </p:nvGrpSpPr>
        <p:grpSpPr>
          <a:xfrm>
            <a:off x="0" y="2357431"/>
            <a:ext cx="4429124" cy="584775"/>
            <a:chOff x="6286512" y="1495740"/>
            <a:chExt cx="6428236" cy="1553435"/>
          </a:xfrm>
        </p:grpSpPr>
        <p:sp>
          <p:nvSpPr>
            <p:cNvPr id="42" name="AutoShape 3"/>
            <p:cNvSpPr>
              <a:spLocks noChangeArrowheads="1"/>
            </p:cNvSpPr>
            <p:nvPr/>
          </p:nvSpPr>
          <p:spPr bwMode="gray">
            <a:xfrm>
              <a:off x="6286512" y="1500174"/>
              <a:ext cx="6324600" cy="1323975"/>
            </a:xfrm>
            <a:prstGeom prst="roundRect">
              <a:avLst>
                <a:gd name="adj" fmla="val 10889"/>
              </a:avLst>
            </a:prstGeom>
            <a:gradFill rotWithShape="1">
              <a:gsLst>
                <a:gs pos="0">
                  <a:srgbClr val="DDDDDD">
                    <a:gamma/>
                    <a:tint val="51373"/>
                    <a:invGamma/>
                  </a:srgbClr>
                </a:gs>
                <a:gs pos="100000">
                  <a:srgbClr val="DDDDDD"/>
                </a:gs>
              </a:gsLst>
              <a:lin ang="2700000" scaled="1"/>
            </a:gradFill>
            <a:ln w="38100">
              <a:solidFill>
                <a:srgbClr val="FFFFFF"/>
              </a:solidFill>
              <a:round/>
              <a:headEnd/>
              <a:tailEnd/>
            </a:ln>
            <a:effectLst>
              <a:outerShdw dist="135003" dir="2928844" algn="ctr" rotWithShape="0">
                <a:srgbClr val="000000">
                  <a:alpha val="50000"/>
                </a:srgbClr>
              </a:outerShdw>
            </a:effectLst>
          </p:spPr>
          <p:txBody>
            <a:bodyPr wrap="none" anchor="ctr"/>
            <a:lstStyle/>
            <a:p>
              <a:pPr>
                <a:defRPr/>
              </a:pPr>
              <a:endParaRPr lang="zh-CN" altLang="en-US">
                <a:latin typeface="Arial" charset="0"/>
              </a:endParaRPr>
            </a:p>
          </p:txBody>
        </p:sp>
        <p:sp>
          <p:nvSpPr>
            <p:cNvPr id="43" name="AutoShape 4"/>
            <p:cNvSpPr>
              <a:spLocks noChangeArrowheads="1"/>
            </p:cNvSpPr>
            <p:nvPr/>
          </p:nvSpPr>
          <p:spPr bwMode="gray">
            <a:xfrm>
              <a:off x="6424625" y="1571611"/>
              <a:ext cx="1219200" cy="1184275"/>
            </a:xfrm>
            <a:prstGeom prst="roundRect">
              <a:avLst>
                <a:gd name="adj" fmla="val 11921"/>
              </a:avLst>
            </a:prstGeom>
            <a:gradFill rotWithShape="1">
              <a:gsLst>
                <a:gs pos="0">
                  <a:schemeClr val="accent2"/>
                </a:gs>
                <a:gs pos="100000">
                  <a:schemeClr val="accent2">
                    <a:gamma/>
                    <a:shade val="69804"/>
                    <a:invGamma/>
                  </a:schemeClr>
                </a:gs>
              </a:gsLst>
              <a:lin ang="5400000" scaled="1"/>
            </a:gradFill>
            <a:ln w="38100">
              <a:solidFill>
                <a:srgbClr val="FEFEFE"/>
              </a:solidFill>
              <a:round/>
              <a:headEnd/>
              <a:tailEnd/>
            </a:ln>
            <a:effectLst/>
          </p:spPr>
          <p:txBody>
            <a:bodyPr wrap="none" anchor="ctr"/>
            <a:lstStyle/>
            <a:p>
              <a:pPr>
                <a:defRPr/>
              </a:pPr>
              <a:endParaRPr lang="zh-CN" altLang="en-US">
                <a:latin typeface="Arial" charset="0"/>
              </a:endParaRPr>
            </a:p>
          </p:txBody>
        </p:sp>
        <p:sp>
          <p:nvSpPr>
            <p:cNvPr id="44" name="Freeform 5"/>
            <p:cNvSpPr>
              <a:spLocks/>
            </p:cNvSpPr>
            <p:nvPr/>
          </p:nvSpPr>
          <p:spPr bwMode="gray">
            <a:xfrm>
              <a:off x="6500825" y="1647811"/>
              <a:ext cx="608012" cy="592138"/>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2">
                    <a:gamma/>
                    <a:tint val="54510"/>
                    <a:invGamma/>
                  </a:schemeClr>
                </a:gs>
                <a:gs pos="50000">
                  <a:schemeClr val="accent2">
                    <a:alpha val="0"/>
                  </a:schemeClr>
                </a:gs>
                <a:gs pos="100000">
                  <a:schemeClr val="accent2">
                    <a:gamma/>
                    <a:tint val="54510"/>
                    <a:invGamma/>
                  </a:schemeClr>
                </a:gs>
              </a:gsLst>
              <a:lin ang="2700000" scaled="1"/>
            </a:gradFill>
            <a:ln w="0">
              <a:noFill/>
              <a:prstDash val="solid"/>
              <a:round/>
              <a:headEnd/>
              <a:tailEnd/>
            </a:ln>
          </p:spPr>
          <p:txBody>
            <a:bodyPr/>
            <a:lstStyle/>
            <a:p>
              <a:pPr>
                <a:defRPr/>
              </a:pPr>
              <a:endParaRPr lang="zh-CN" altLang="en-US">
                <a:latin typeface="Arial" charset="0"/>
              </a:endParaRPr>
            </a:p>
          </p:txBody>
        </p:sp>
        <p:sp>
          <p:nvSpPr>
            <p:cNvPr id="45" name="Text Box 6"/>
            <p:cNvSpPr txBox="1">
              <a:spLocks noChangeArrowheads="1"/>
            </p:cNvSpPr>
            <p:nvPr/>
          </p:nvSpPr>
          <p:spPr bwMode="gray">
            <a:xfrm>
              <a:off x="6562737" y="1575928"/>
              <a:ext cx="697627" cy="1062878"/>
            </a:xfrm>
            <a:prstGeom prst="rect">
              <a:avLst/>
            </a:prstGeom>
            <a:noFill/>
            <a:ln w="9525" algn="ctr">
              <a:noFill/>
              <a:miter lim="800000"/>
              <a:headEnd/>
              <a:tailEnd/>
            </a:ln>
            <a:effectLst/>
          </p:spPr>
          <p:txBody>
            <a:bodyPr wrap="none">
              <a:spAutoFit/>
            </a:bodyPr>
            <a:lstStyle/>
            <a:p>
              <a:pPr algn="ctr" eaLnBrk="0" hangingPunct="0">
                <a:defRPr/>
              </a:pPr>
              <a:r>
                <a:rPr lang="zh-CN" altLang="en-US" sz="2000" b="1" dirty="0" smtClean="0">
                  <a:solidFill>
                    <a:srgbClr val="FFFFFF"/>
                  </a:solidFill>
                  <a:effectLst>
                    <a:outerShdw blurRad="38100" dist="38100" dir="2700000" algn="tl">
                      <a:srgbClr val="C0C0C0"/>
                    </a:outerShdw>
                  </a:effectLst>
                </a:rPr>
                <a:t>明确</a:t>
              </a:r>
              <a:endParaRPr lang="en-US" altLang="zh-CN" sz="2000" b="1" dirty="0">
                <a:solidFill>
                  <a:srgbClr val="FFFFFF"/>
                </a:solidFill>
                <a:effectLst>
                  <a:outerShdw blurRad="38100" dist="38100" dir="2700000" algn="tl">
                    <a:srgbClr val="C0C0C0"/>
                  </a:outerShdw>
                </a:effectLst>
                <a:latin typeface="Arial" charset="0"/>
                <a:ea typeface="宋体" charset="-122"/>
              </a:endParaRPr>
            </a:p>
          </p:txBody>
        </p:sp>
        <p:sp>
          <p:nvSpPr>
            <p:cNvPr id="46" name="Text Box 7"/>
            <p:cNvSpPr txBox="1">
              <a:spLocks noChangeArrowheads="1"/>
            </p:cNvSpPr>
            <p:nvPr/>
          </p:nvSpPr>
          <p:spPr bwMode="gray">
            <a:xfrm>
              <a:off x="7634378" y="1495740"/>
              <a:ext cx="5080370" cy="1553435"/>
            </a:xfrm>
            <a:prstGeom prst="rect">
              <a:avLst/>
            </a:prstGeom>
            <a:noFill/>
            <a:ln w="9525" algn="ctr">
              <a:noFill/>
              <a:miter lim="800000"/>
              <a:headEnd/>
              <a:tailEnd/>
            </a:ln>
          </p:spPr>
          <p:txBody>
            <a:bodyPr wrap="square">
              <a:spAutoFit/>
            </a:bodyPr>
            <a:lstStyle/>
            <a:p>
              <a:pPr eaLnBrk="0" hangingPunct="0"/>
              <a:r>
                <a:rPr lang="zh-CN" altLang="en-US" sz="1600" dirty="0" smtClean="0">
                  <a:solidFill>
                    <a:srgbClr val="000000"/>
                  </a:solidFill>
                </a:rPr>
                <a:t>中国特色社会主义事业总体布局、战略布局，强调坚定四个自信</a:t>
              </a:r>
              <a:endParaRPr lang="en-US" altLang="zh-CN" sz="1600" dirty="0">
                <a:solidFill>
                  <a:srgbClr val="000000"/>
                </a:solidFill>
              </a:endParaRPr>
            </a:p>
          </p:txBody>
        </p:sp>
      </p:grpSp>
      <p:grpSp>
        <p:nvGrpSpPr>
          <p:cNvPr id="47" name="组合 46"/>
          <p:cNvGrpSpPr/>
          <p:nvPr/>
        </p:nvGrpSpPr>
        <p:grpSpPr>
          <a:xfrm>
            <a:off x="0" y="3000373"/>
            <a:ext cx="4357718" cy="498397"/>
            <a:chOff x="6286512" y="1500174"/>
            <a:chExt cx="6324600" cy="1323975"/>
          </a:xfrm>
        </p:grpSpPr>
        <p:sp>
          <p:nvSpPr>
            <p:cNvPr id="48" name="AutoShape 3"/>
            <p:cNvSpPr>
              <a:spLocks noChangeArrowheads="1"/>
            </p:cNvSpPr>
            <p:nvPr/>
          </p:nvSpPr>
          <p:spPr bwMode="gray">
            <a:xfrm>
              <a:off x="6286512" y="1500174"/>
              <a:ext cx="6324600" cy="1323975"/>
            </a:xfrm>
            <a:prstGeom prst="roundRect">
              <a:avLst>
                <a:gd name="adj" fmla="val 10889"/>
              </a:avLst>
            </a:prstGeom>
            <a:gradFill rotWithShape="1">
              <a:gsLst>
                <a:gs pos="0">
                  <a:srgbClr val="DDDDDD">
                    <a:gamma/>
                    <a:tint val="51373"/>
                    <a:invGamma/>
                  </a:srgbClr>
                </a:gs>
                <a:gs pos="100000">
                  <a:srgbClr val="DDDDDD"/>
                </a:gs>
              </a:gsLst>
              <a:lin ang="2700000" scaled="1"/>
            </a:gradFill>
            <a:ln w="38100">
              <a:solidFill>
                <a:srgbClr val="FFFFFF"/>
              </a:solidFill>
              <a:round/>
              <a:headEnd/>
              <a:tailEnd/>
            </a:ln>
            <a:effectLst>
              <a:outerShdw dist="135003" dir="2928844" algn="ctr" rotWithShape="0">
                <a:srgbClr val="000000">
                  <a:alpha val="50000"/>
                </a:srgbClr>
              </a:outerShdw>
            </a:effectLst>
          </p:spPr>
          <p:txBody>
            <a:bodyPr wrap="none" anchor="ctr"/>
            <a:lstStyle/>
            <a:p>
              <a:pPr>
                <a:defRPr/>
              </a:pPr>
              <a:endParaRPr lang="zh-CN" altLang="en-US">
                <a:latin typeface="Arial" charset="0"/>
              </a:endParaRPr>
            </a:p>
          </p:txBody>
        </p:sp>
        <p:sp>
          <p:nvSpPr>
            <p:cNvPr id="49" name="AutoShape 4"/>
            <p:cNvSpPr>
              <a:spLocks noChangeArrowheads="1"/>
            </p:cNvSpPr>
            <p:nvPr/>
          </p:nvSpPr>
          <p:spPr bwMode="gray">
            <a:xfrm>
              <a:off x="6424625" y="1571611"/>
              <a:ext cx="1219200" cy="1184275"/>
            </a:xfrm>
            <a:prstGeom prst="roundRect">
              <a:avLst>
                <a:gd name="adj" fmla="val 11921"/>
              </a:avLst>
            </a:prstGeom>
            <a:gradFill rotWithShape="1">
              <a:gsLst>
                <a:gs pos="0">
                  <a:schemeClr val="accent2"/>
                </a:gs>
                <a:gs pos="100000">
                  <a:schemeClr val="accent2">
                    <a:gamma/>
                    <a:shade val="69804"/>
                    <a:invGamma/>
                  </a:schemeClr>
                </a:gs>
              </a:gsLst>
              <a:lin ang="5400000" scaled="1"/>
            </a:gradFill>
            <a:ln w="38100">
              <a:solidFill>
                <a:srgbClr val="FEFEFE"/>
              </a:solidFill>
              <a:round/>
              <a:headEnd/>
              <a:tailEnd/>
            </a:ln>
            <a:effectLst/>
          </p:spPr>
          <p:txBody>
            <a:bodyPr wrap="none" anchor="ctr"/>
            <a:lstStyle/>
            <a:p>
              <a:pPr>
                <a:defRPr/>
              </a:pPr>
              <a:endParaRPr lang="zh-CN" altLang="en-US">
                <a:latin typeface="Arial" charset="0"/>
              </a:endParaRPr>
            </a:p>
          </p:txBody>
        </p:sp>
        <p:sp>
          <p:nvSpPr>
            <p:cNvPr id="50" name="Freeform 5"/>
            <p:cNvSpPr>
              <a:spLocks/>
            </p:cNvSpPr>
            <p:nvPr/>
          </p:nvSpPr>
          <p:spPr bwMode="gray">
            <a:xfrm>
              <a:off x="6500825" y="1647811"/>
              <a:ext cx="608012" cy="592138"/>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2">
                    <a:gamma/>
                    <a:tint val="54510"/>
                    <a:invGamma/>
                  </a:schemeClr>
                </a:gs>
                <a:gs pos="50000">
                  <a:schemeClr val="accent2">
                    <a:alpha val="0"/>
                  </a:schemeClr>
                </a:gs>
                <a:gs pos="100000">
                  <a:schemeClr val="accent2">
                    <a:gamma/>
                    <a:tint val="54510"/>
                    <a:invGamma/>
                  </a:schemeClr>
                </a:gs>
              </a:gsLst>
              <a:lin ang="2700000" scaled="1"/>
            </a:gradFill>
            <a:ln w="0">
              <a:noFill/>
              <a:prstDash val="solid"/>
              <a:round/>
              <a:headEnd/>
              <a:tailEnd/>
            </a:ln>
          </p:spPr>
          <p:txBody>
            <a:bodyPr/>
            <a:lstStyle/>
            <a:p>
              <a:pPr>
                <a:defRPr/>
              </a:pPr>
              <a:endParaRPr lang="zh-CN" altLang="en-US">
                <a:latin typeface="Arial" charset="0"/>
              </a:endParaRPr>
            </a:p>
          </p:txBody>
        </p:sp>
        <p:sp>
          <p:nvSpPr>
            <p:cNvPr id="51" name="Text Box 6"/>
            <p:cNvSpPr txBox="1">
              <a:spLocks noChangeArrowheads="1"/>
            </p:cNvSpPr>
            <p:nvPr/>
          </p:nvSpPr>
          <p:spPr bwMode="gray">
            <a:xfrm>
              <a:off x="6562737" y="1575928"/>
              <a:ext cx="697627" cy="1062878"/>
            </a:xfrm>
            <a:prstGeom prst="rect">
              <a:avLst/>
            </a:prstGeom>
            <a:noFill/>
            <a:ln w="9525" algn="ctr">
              <a:noFill/>
              <a:miter lim="800000"/>
              <a:headEnd/>
              <a:tailEnd/>
            </a:ln>
            <a:effectLst/>
          </p:spPr>
          <p:txBody>
            <a:bodyPr wrap="none">
              <a:spAutoFit/>
            </a:bodyPr>
            <a:lstStyle/>
            <a:p>
              <a:pPr algn="ctr" eaLnBrk="0" hangingPunct="0">
                <a:defRPr/>
              </a:pPr>
              <a:r>
                <a:rPr lang="zh-CN" altLang="en-US" sz="2000" b="1" dirty="0" smtClean="0">
                  <a:solidFill>
                    <a:srgbClr val="FFFFFF"/>
                  </a:solidFill>
                  <a:effectLst>
                    <a:outerShdw blurRad="38100" dist="38100" dir="2700000" algn="tl">
                      <a:srgbClr val="C0C0C0"/>
                    </a:outerShdw>
                  </a:effectLst>
                </a:rPr>
                <a:t>明确</a:t>
              </a:r>
              <a:endParaRPr lang="en-US" altLang="zh-CN" sz="2000" b="1" dirty="0">
                <a:solidFill>
                  <a:srgbClr val="FFFFFF"/>
                </a:solidFill>
                <a:effectLst>
                  <a:outerShdw blurRad="38100" dist="38100" dir="2700000" algn="tl">
                    <a:srgbClr val="C0C0C0"/>
                  </a:outerShdw>
                </a:effectLst>
                <a:latin typeface="Arial" charset="0"/>
                <a:ea typeface="宋体" charset="-122"/>
              </a:endParaRPr>
            </a:p>
          </p:txBody>
        </p:sp>
        <p:sp>
          <p:nvSpPr>
            <p:cNvPr id="52" name="Text Box 7"/>
            <p:cNvSpPr txBox="1">
              <a:spLocks noChangeArrowheads="1"/>
            </p:cNvSpPr>
            <p:nvPr/>
          </p:nvSpPr>
          <p:spPr bwMode="gray">
            <a:xfrm>
              <a:off x="7810512" y="1662099"/>
              <a:ext cx="4648200" cy="981117"/>
            </a:xfrm>
            <a:prstGeom prst="rect">
              <a:avLst/>
            </a:prstGeom>
            <a:noFill/>
            <a:ln w="9525" algn="ctr">
              <a:noFill/>
              <a:miter lim="800000"/>
              <a:headEnd/>
              <a:tailEnd/>
            </a:ln>
          </p:spPr>
          <p:txBody>
            <a:bodyPr>
              <a:spAutoFit/>
            </a:bodyPr>
            <a:lstStyle/>
            <a:p>
              <a:pPr eaLnBrk="0" hangingPunct="0"/>
              <a:r>
                <a:rPr lang="zh-CN" altLang="en-US" dirty="0" smtClean="0">
                  <a:solidFill>
                    <a:srgbClr val="000000"/>
                  </a:solidFill>
                </a:rPr>
                <a:t>全面深化改革总目标</a:t>
              </a:r>
              <a:endParaRPr lang="en-US" altLang="zh-CN" dirty="0">
                <a:solidFill>
                  <a:srgbClr val="000000"/>
                </a:solidFill>
              </a:endParaRPr>
            </a:p>
          </p:txBody>
        </p:sp>
      </p:grpSp>
      <p:grpSp>
        <p:nvGrpSpPr>
          <p:cNvPr id="53" name="组合 52"/>
          <p:cNvGrpSpPr/>
          <p:nvPr/>
        </p:nvGrpSpPr>
        <p:grpSpPr>
          <a:xfrm>
            <a:off x="0" y="3644983"/>
            <a:ext cx="4357718" cy="498397"/>
            <a:chOff x="6286512" y="1500174"/>
            <a:chExt cx="6324600" cy="1323975"/>
          </a:xfrm>
        </p:grpSpPr>
        <p:sp>
          <p:nvSpPr>
            <p:cNvPr id="54" name="AutoShape 3"/>
            <p:cNvSpPr>
              <a:spLocks noChangeArrowheads="1"/>
            </p:cNvSpPr>
            <p:nvPr/>
          </p:nvSpPr>
          <p:spPr bwMode="gray">
            <a:xfrm>
              <a:off x="6286512" y="1500174"/>
              <a:ext cx="6324600" cy="1323975"/>
            </a:xfrm>
            <a:prstGeom prst="roundRect">
              <a:avLst>
                <a:gd name="adj" fmla="val 10889"/>
              </a:avLst>
            </a:prstGeom>
            <a:gradFill rotWithShape="1">
              <a:gsLst>
                <a:gs pos="0">
                  <a:srgbClr val="DDDDDD">
                    <a:gamma/>
                    <a:tint val="51373"/>
                    <a:invGamma/>
                  </a:srgbClr>
                </a:gs>
                <a:gs pos="100000">
                  <a:srgbClr val="DDDDDD"/>
                </a:gs>
              </a:gsLst>
              <a:lin ang="2700000" scaled="1"/>
            </a:gradFill>
            <a:ln w="38100">
              <a:solidFill>
                <a:srgbClr val="FFFFFF"/>
              </a:solidFill>
              <a:round/>
              <a:headEnd/>
              <a:tailEnd/>
            </a:ln>
            <a:effectLst>
              <a:outerShdw dist="135003" dir="2928844" algn="ctr" rotWithShape="0">
                <a:srgbClr val="000000">
                  <a:alpha val="50000"/>
                </a:srgbClr>
              </a:outerShdw>
            </a:effectLst>
          </p:spPr>
          <p:txBody>
            <a:bodyPr wrap="none" anchor="ctr"/>
            <a:lstStyle/>
            <a:p>
              <a:pPr>
                <a:defRPr/>
              </a:pPr>
              <a:endParaRPr lang="zh-CN" altLang="en-US">
                <a:latin typeface="Arial" charset="0"/>
              </a:endParaRPr>
            </a:p>
          </p:txBody>
        </p:sp>
        <p:sp>
          <p:nvSpPr>
            <p:cNvPr id="55" name="AutoShape 4"/>
            <p:cNvSpPr>
              <a:spLocks noChangeArrowheads="1"/>
            </p:cNvSpPr>
            <p:nvPr/>
          </p:nvSpPr>
          <p:spPr bwMode="gray">
            <a:xfrm>
              <a:off x="6424625" y="1571611"/>
              <a:ext cx="1219200" cy="1184275"/>
            </a:xfrm>
            <a:prstGeom prst="roundRect">
              <a:avLst>
                <a:gd name="adj" fmla="val 11921"/>
              </a:avLst>
            </a:prstGeom>
            <a:gradFill rotWithShape="1">
              <a:gsLst>
                <a:gs pos="0">
                  <a:schemeClr val="accent2"/>
                </a:gs>
                <a:gs pos="100000">
                  <a:schemeClr val="accent2">
                    <a:gamma/>
                    <a:shade val="69804"/>
                    <a:invGamma/>
                  </a:schemeClr>
                </a:gs>
              </a:gsLst>
              <a:lin ang="5400000" scaled="1"/>
            </a:gradFill>
            <a:ln w="38100">
              <a:solidFill>
                <a:srgbClr val="FEFEFE"/>
              </a:solidFill>
              <a:round/>
              <a:headEnd/>
              <a:tailEnd/>
            </a:ln>
            <a:effectLst/>
          </p:spPr>
          <p:txBody>
            <a:bodyPr wrap="none" anchor="ctr"/>
            <a:lstStyle/>
            <a:p>
              <a:pPr>
                <a:defRPr/>
              </a:pPr>
              <a:endParaRPr lang="zh-CN" altLang="en-US">
                <a:latin typeface="Arial" charset="0"/>
              </a:endParaRPr>
            </a:p>
          </p:txBody>
        </p:sp>
        <p:sp>
          <p:nvSpPr>
            <p:cNvPr id="56" name="Freeform 5"/>
            <p:cNvSpPr>
              <a:spLocks/>
            </p:cNvSpPr>
            <p:nvPr/>
          </p:nvSpPr>
          <p:spPr bwMode="gray">
            <a:xfrm>
              <a:off x="6500825" y="1647811"/>
              <a:ext cx="608012" cy="592138"/>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2">
                    <a:gamma/>
                    <a:tint val="54510"/>
                    <a:invGamma/>
                  </a:schemeClr>
                </a:gs>
                <a:gs pos="50000">
                  <a:schemeClr val="accent2">
                    <a:alpha val="0"/>
                  </a:schemeClr>
                </a:gs>
                <a:gs pos="100000">
                  <a:schemeClr val="accent2">
                    <a:gamma/>
                    <a:tint val="54510"/>
                    <a:invGamma/>
                  </a:schemeClr>
                </a:gs>
              </a:gsLst>
              <a:lin ang="2700000" scaled="1"/>
            </a:gradFill>
            <a:ln w="0">
              <a:noFill/>
              <a:prstDash val="solid"/>
              <a:round/>
              <a:headEnd/>
              <a:tailEnd/>
            </a:ln>
          </p:spPr>
          <p:txBody>
            <a:bodyPr/>
            <a:lstStyle/>
            <a:p>
              <a:pPr>
                <a:defRPr/>
              </a:pPr>
              <a:endParaRPr lang="zh-CN" altLang="en-US">
                <a:latin typeface="Arial" charset="0"/>
              </a:endParaRPr>
            </a:p>
          </p:txBody>
        </p:sp>
        <p:sp>
          <p:nvSpPr>
            <p:cNvPr id="57" name="Text Box 6"/>
            <p:cNvSpPr txBox="1">
              <a:spLocks noChangeArrowheads="1"/>
            </p:cNvSpPr>
            <p:nvPr/>
          </p:nvSpPr>
          <p:spPr bwMode="gray">
            <a:xfrm>
              <a:off x="6562737" y="1575928"/>
              <a:ext cx="697627" cy="1062878"/>
            </a:xfrm>
            <a:prstGeom prst="rect">
              <a:avLst/>
            </a:prstGeom>
            <a:noFill/>
            <a:ln w="9525" algn="ctr">
              <a:noFill/>
              <a:miter lim="800000"/>
              <a:headEnd/>
              <a:tailEnd/>
            </a:ln>
            <a:effectLst/>
          </p:spPr>
          <p:txBody>
            <a:bodyPr wrap="none">
              <a:spAutoFit/>
            </a:bodyPr>
            <a:lstStyle/>
            <a:p>
              <a:pPr algn="ctr" eaLnBrk="0" hangingPunct="0">
                <a:defRPr/>
              </a:pPr>
              <a:r>
                <a:rPr lang="zh-CN" altLang="en-US" sz="2000" b="1" dirty="0" smtClean="0">
                  <a:solidFill>
                    <a:srgbClr val="FFFFFF"/>
                  </a:solidFill>
                  <a:effectLst>
                    <a:outerShdw blurRad="38100" dist="38100" dir="2700000" algn="tl">
                      <a:srgbClr val="C0C0C0"/>
                    </a:outerShdw>
                  </a:effectLst>
                </a:rPr>
                <a:t>明确</a:t>
              </a:r>
              <a:endParaRPr lang="en-US" altLang="zh-CN" sz="2000" b="1" dirty="0">
                <a:solidFill>
                  <a:srgbClr val="FFFFFF"/>
                </a:solidFill>
                <a:effectLst>
                  <a:outerShdw blurRad="38100" dist="38100" dir="2700000" algn="tl">
                    <a:srgbClr val="C0C0C0"/>
                  </a:outerShdw>
                </a:effectLst>
                <a:latin typeface="Arial" charset="0"/>
                <a:ea typeface="宋体" charset="-122"/>
              </a:endParaRPr>
            </a:p>
          </p:txBody>
        </p:sp>
        <p:sp>
          <p:nvSpPr>
            <p:cNvPr id="58" name="Text Box 7"/>
            <p:cNvSpPr txBox="1">
              <a:spLocks noChangeArrowheads="1"/>
            </p:cNvSpPr>
            <p:nvPr/>
          </p:nvSpPr>
          <p:spPr bwMode="gray">
            <a:xfrm>
              <a:off x="7810512" y="1662099"/>
              <a:ext cx="4648200" cy="981117"/>
            </a:xfrm>
            <a:prstGeom prst="rect">
              <a:avLst/>
            </a:prstGeom>
            <a:noFill/>
            <a:ln w="9525" algn="ctr">
              <a:noFill/>
              <a:miter lim="800000"/>
              <a:headEnd/>
              <a:tailEnd/>
            </a:ln>
          </p:spPr>
          <p:txBody>
            <a:bodyPr>
              <a:spAutoFit/>
            </a:bodyPr>
            <a:lstStyle/>
            <a:p>
              <a:pPr eaLnBrk="0" hangingPunct="0"/>
              <a:r>
                <a:rPr lang="zh-CN" altLang="en-US" dirty="0" smtClean="0">
                  <a:solidFill>
                    <a:srgbClr val="000000"/>
                  </a:solidFill>
                </a:rPr>
                <a:t>全面推进依法治国总目标</a:t>
              </a:r>
              <a:endParaRPr lang="en-US" altLang="zh-CN" dirty="0">
                <a:solidFill>
                  <a:srgbClr val="000000"/>
                </a:solidFill>
              </a:endParaRPr>
            </a:p>
          </p:txBody>
        </p:sp>
      </p:grpSp>
      <p:grpSp>
        <p:nvGrpSpPr>
          <p:cNvPr id="59" name="组合 58"/>
          <p:cNvGrpSpPr/>
          <p:nvPr/>
        </p:nvGrpSpPr>
        <p:grpSpPr>
          <a:xfrm>
            <a:off x="0" y="4287926"/>
            <a:ext cx="4357718" cy="498397"/>
            <a:chOff x="6286512" y="1500174"/>
            <a:chExt cx="6324600" cy="1323975"/>
          </a:xfrm>
        </p:grpSpPr>
        <p:sp>
          <p:nvSpPr>
            <p:cNvPr id="60" name="AutoShape 3"/>
            <p:cNvSpPr>
              <a:spLocks noChangeArrowheads="1"/>
            </p:cNvSpPr>
            <p:nvPr/>
          </p:nvSpPr>
          <p:spPr bwMode="gray">
            <a:xfrm>
              <a:off x="6286512" y="1500174"/>
              <a:ext cx="6324600" cy="1323975"/>
            </a:xfrm>
            <a:prstGeom prst="roundRect">
              <a:avLst>
                <a:gd name="adj" fmla="val 10889"/>
              </a:avLst>
            </a:prstGeom>
            <a:gradFill rotWithShape="1">
              <a:gsLst>
                <a:gs pos="0">
                  <a:srgbClr val="DDDDDD">
                    <a:gamma/>
                    <a:tint val="51373"/>
                    <a:invGamma/>
                  </a:srgbClr>
                </a:gs>
                <a:gs pos="100000">
                  <a:srgbClr val="DDDDDD"/>
                </a:gs>
              </a:gsLst>
              <a:lin ang="2700000" scaled="1"/>
            </a:gradFill>
            <a:ln w="38100">
              <a:solidFill>
                <a:srgbClr val="FFFFFF"/>
              </a:solidFill>
              <a:round/>
              <a:headEnd/>
              <a:tailEnd/>
            </a:ln>
            <a:effectLst>
              <a:outerShdw dist="135003" dir="2928844" algn="ctr" rotWithShape="0">
                <a:srgbClr val="000000">
                  <a:alpha val="50000"/>
                </a:srgbClr>
              </a:outerShdw>
            </a:effectLst>
          </p:spPr>
          <p:txBody>
            <a:bodyPr wrap="none" anchor="ctr"/>
            <a:lstStyle/>
            <a:p>
              <a:pPr>
                <a:defRPr/>
              </a:pPr>
              <a:endParaRPr lang="zh-CN" altLang="en-US">
                <a:latin typeface="Arial" charset="0"/>
              </a:endParaRPr>
            </a:p>
          </p:txBody>
        </p:sp>
        <p:sp>
          <p:nvSpPr>
            <p:cNvPr id="61" name="AutoShape 4"/>
            <p:cNvSpPr>
              <a:spLocks noChangeArrowheads="1"/>
            </p:cNvSpPr>
            <p:nvPr/>
          </p:nvSpPr>
          <p:spPr bwMode="gray">
            <a:xfrm>
              <a:off x="6424625" y="1571611"/>
              <a:ext cx="1219200" cy="1184275"/>
            </a:xfrm>
            <a:prstGeom prst="roundRect">
              <a:avLst>
                <a:gd name="adj" fmla="val 11921"/>
              </a:avLst>
            </a:prstGeom>
            <a:gradFill rotWithShape="1">
              <a:gsLst>
                <a:gs pos="0">
                  <a:schemeClr val="accent2"/>
                </a:gs>
                <a:gs pos="100000">
                  <a:schemeClr val="accent2">
                    <a:gamma/>
                    <a:shade val="69804"/>
                    <a:invGamma/>
                  </a:schemeClr>
                </a:gs>
              </a:gsLst>
              <a:lin ang="5400000" scaled="1"/>
            </a:gradFill>
            <a:ln w="38100">
              <a:solidFill>
                <a:srgbClr val="FEFEFE"/>
              </a:solidFill>
              <a:round/>
              <a:headEnd/>
              <a:tailEnd/>
            </a:ln>
            <a:effectLst/>
          </p:spPr>
          <p:txBody>
            <a:bodyPr wrap="none" anchor="ctr"/>
            <a:lstStyle/>
            <a:p>
              <a:pPr>
                <a:defRPr/>
              </a:pPr>
              <a:endParaRPr lang="zh-CN" altLang="en-US">
                <a:latin typeface="Arial" charset="0"/>
              </a:endParaRPr>
            </a:p>
          </p:txBody>
        </p:sp>
        <p:sp>
          <p:nvSpPr>
            <p:cNvPr id="62" name="Freeform 5"/>
            <p:cNvSpPr>
              <a:spLocks/>
            </p:cNvSpPr>
            <p:nvPr/>
          </p:nvSpPr>
          <p:spPr bwMode="gray">
            <a:xfrm>
              <a:off x="6500825" y="1647811"/>
              <a:ext cx="608012" cy="592138"/>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2">
                    <a:gamma/>
                    <a:tint val="54510"/>
                    <a:invGamma/>
                  </a:schemeClr>
                </a:gs>
                <a:gs pos="50000">
                  <a:schemeClr val="accent2">
                    <a:alpha val="0"/>
                  </a:schemeClr>
                </a:gs>
                <a:gs pos="100000">
                  <a:schemeClr val="accent2">
                    <a:gamma/>
                    <a:tint val="54510"/>
                    <a:invGamma/>
                  </a:schemeClr>
                </a:gs>
              </a:gsLst>
              <a:lin ang="2700000" scaled="1"/>
            </a:gradFill>
            <a:ln w="0">
              <a:noFill/>
              <a:prstDash val="solid"/>
              <a:round/>
              <a:headEnd/>
              <a:tailEnd/>
            </a:ln>
          </p:spPr>
          <p:txBody>
            <a:bodyPr/>
            <a:lstStyle/>
            <a:p>
              <a:pPr>
                <a:defRPr/>
              </a:pPr>
              <a:endParaRPr lang="zh-CN" altLang="en-US">
                <a:latin typeface="Arial" charset="0"/>
              </a:endParaRPr>
            </a:p>
          </p:txBody>
        </p:sp>
        <p:sp>
          <p:nvSpPr>
            <p:cNvPr id="63" name="Text Box 6"/>
            <p:cNvSpPr txBox="1">
              <a:spLocks noChangeArrowheads="1"/>
            </p:cNvSpPr>
            <p:nvPr/>
          </p:nvSpPr>
          <p:spPr bwMode="gray">
            <a:xfrm>
              <a:off x="6562737" y="1575928"/>
              <a:ext cx="697627" cy="1062878"/>
            </a:xfrm>
            <a:prstGeom prst="rect">
              <a:avLst/>
            </a:prstGeom>
            <a:noFill/>
            <a:ln w="9525" algn="ctr">
              <a:noFill/>
              <a:miter lim="800000"/>
              <a:headEnd/>
              <a:tailEnd/>
            </a:ln>
            <a:effectLst/>
          </p:spPr>
          <p:txBody>
            <a:bodyPr wrap="none">
              <a:spAutoFit/>
            </a:bodyPr>
            <a:lstStyle/>
            <a:p>
              <a:pPr algn="ctr" eaLnBrk="0" hangingPunct="0">
                <a:defRPr/>
              </a:pPr>
              <a:r>
                <a:rPr lang="zh-CN" altLang="en-US" sz="2000" b="1" dirty="0" smtClean="0">
                  <a:solidFill>
                    <a:srgbClr val="FFFFFF"/>
                  </a:solidFill>
                  <a:effectLst>
                    <a:outerShdw blurRad="38100" dist="38100" dir="2700000" algn="tl">
                      <a:srgbClr val="C0C0C0"/>
                    </a:outerShdw>
                  </a:effectLst>
                </a:rPr>
                <a:t>明确</a:t>
              </a:r>
              <a:endParaRPr lang="en-US" altLang="zh-CN" sz="2000" b="1" dirty="0">
                <a:solidFill>
                  <a:srgbClr val="FFFFFF"/>
                </a:solidFill>
                <a:effectLst>
                  <a:outerShdw blurRad="38100" dist="38100" dir="2700000" algn="tl">
                    <a:srgbClr val="C0C0C0"/>
                  </a:outerShdw>
                </a:effectLst>
                <a:latin typeface="Arial" charset="0"/>
                <a:ea typeface="宋体" charset="-122"/>
              </a:endParaRPr>
            </a:p>
          </p:txBody>
        </p:sp>
        <p:sp>
          <p:nvSpPr>
            <p:cNvPr id="64" name="Text Box 7"/>
            <p:cNvSpPr txBox="1">
              <a:spLocks noChangeArrowheads="1"/>
            </p:cNvSpPr>
            <p:nvPr/>
          </p:nvSpPr>
          <p:spPr bwMode="gray">
            <a:xfrm>
              <a:off x="7810512" y="1662099"/>
              <a:ext cx="4648200" cy="981117"/>
            </a:xfrm>
            <a:prstGeom prst="rect">
              <a:avLst/>
            </a:prstGeom>
            <a:noFill/>
            <a:ln w="9525" algn="ctr">
              <a:noFill/>
              <a:miter lim="800000"/>
              <a:headEnd/>
              <a:tailEnd/>
            </a:ln>
          </p:spPr>
          <p:txBody>
            <a:bodyPr>
              <a:spAutoFit/>
            </a:bodyPr>
            <a:lstStyle/>
            <a:p>
              <a:pPr eaLnBrk="0" hangingPunct="0"/>
              <a:r>
                <a:rPr lang="zh-CN" altLang="en-US" dirty="0" smtClean="0">
                  <a:solidFill>
                    <a:srgbClr val="000000"/>
                  </a:solidFill>
                </a:rPr>
                <a:t>党在新时代的强军目标</a:t>
              </a:r>
              <a:endParaRPr lang="en-US" altLang="zh-CN" dirty="0">
                <a:solidFill>
                  <a:srgbClr val="000000"/>
                </a:solidFill>
              </a:endParaRPr>
            </a:p>
          </p:txBody>
        </p:sp>
      </p:grpSp>
      <p:grpSp>
        <p:nvGrpSpPr>
          <p:cNvPr id="65" name="组合 64"/>
          <p:cNvGrpSpPr/>
          <p:nvPr/>
        </p:nvGrpSpPr>
        <p:grpSpPr>
          <a:xfrm>
            <a:off x="0" y="4929199"/>
            <a:ext cx="4429123" cy="584775"/>
            <a:chOff x="6286512" y="1491307"/>
            <a:chExt cx="6428234" cy="1553435"/>
          </a:xfrm>
        </p:grpSpPr>
        <p:sp>
          <p:nvSpPr>
            <p:cNvPr id="66" name="AutoShape 3"/>
            <p:cNvSpPr>
              <a:spLocks noChangeArrowheads="1"/>
            </p:cNvSpPr>
            <p:nvPr/>
          </p:nvSpPr>
          <p:spPr bwMode="gray">
            <a:xfrm>
              <a:off x="6286512" y="1500174"/>
              <a:ext cx="6324600" cy="1323975"/>
            </a:xfrm>
            <a:prstGeom prst="roundRect">
              <a:avLst>
                <a:gd name="adj" fmla="val 10889"/>
              </a:avLst>
            </a:prstGeom>
            <a:gradFill rotWithShape="1">
              <a:gsLst>
                <a:gs pos="0">
                  <a:srgbClr val="DDDDDD">
                    <a:gamma/>
                    <a:tint val="51373"/>
                    <a:invGamma/>
                  </a:srgbClr>
                </a:gs>
                <a:gs pos="100000">
                  <a:srgbClr val="DDDDDD"/>
                </a:gs>
              </a:gsLst>
              <a:lin ang="2700000" scaled="1"/>
            </a:gradFill>
            <a:ln w="38100">
              <a:solidFill>
                <a:srgbClr val="FFFFFF"/>
              </a:solidFill>
              <a:round/>
              <a:headEnd/>
              <a:tailEnd/>
            </a:ln>
            <a:effectLst>
              <a:outerShdw dist="135003" dir="2928844" algn="ctr" rotWithShape="0">
                <a:srgbClr val="000000">
                  <a:alpha val="50000"/>
                </a:srgbClr>
              </a:outerShdw>
            </a:effectLst>
          </p:spPr>
          <p:txBody>
            <a:bodyPr wrap="none" anchor="ctr"/>
            <a:lstStyle/>
            <a:p>
              <a:pPr>
                <a:defRPr/>
              </a:pPr>
              <a:endParaRPr lang="zh-CN" altLang="en-US">
                <a:latin typeface="Arial" charset="0"/>
              </a:endParaRPr>
            </a:p>
          </p:txBody>
        </p:sp>
        <p:sp>
          <p:nvSpPr>
            <p:cNvPr id="67" name="AutoShape 4"/>
            <p:cNvSpPr>
              <a:spLocks noChangeArrowheads="1"/>
            </p:cNvSpPr>
            <p:nvPr/>
          </p:nvSpPr>
          <p:spPr bwMode="gray">
            <a:xfrm>
              <a:off x="6424625" y="1571611"/>
              <a:ext cx="1219200" cy="1184275"/>
            </a:xfrm>
            <a:prstGeom prst="roundRect">
              <a:avLst>
                <a:gd name="adj" fmla="val 11921"/>
              </a:avLst>
            </a:prstGeom>
            <a:gradFill rotWithShape="1">
              <a:gsLst>
                <a:gs pos="0">
                  <a:schemeClr val="accent2"/>
                </a:gs>
                <a:gs pos="100000">
                  <a:schemeClr val="accent2">
                    <a:gamma/>
                    <a:shade val="69804"/>
                    <a:invGamma/>
                  </a:schemeClr>
                </a:gs>
              </a:gsLst>
              <a:lin ang="5400000" scaled="1"/>
            </a:gradFill>
            <a:ln w="38100">
              <a:solidFill>
                <a:srgbClr val="FEFEFE"/>
              </a:solidFill>
              <a:round/>
              <a:headEnd/>
              <a:tailEnd/>
            </a:ln>
            <a:effectLst/>
          </p:spPr>
          <p:txBody>
            <a:bodyPr wrap="none" anchor="ctr"/>
            <a:lstStyle/>
            <a:p>
              <a:pPr>
                <a:defRPr/>
              </a:pPr>
              <a:endParaRPr lang="zh-CN" altLang="en-US">
                <a:latin typeface="Arial" charset="0"/>
              </a:endParaRPr>
            </a:p>
          </p:txBody>
        </p:sp>
        <p:sp>
          <p:nvSpPr>
            <p:cNvPr id="68" name="Freeform 5"/>
            <p:cNvSpPr>
              <a:spLocks/>
            </p:cNvSpPr>
            <p:nvPr/>
          </p:nvSpPr>
          <p:spPr bwMode="gray">
            <a:xfrm>
              <a:off x="6500825" y="1647811"/>
              <a:ext cx="608012" cy="592138"/>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2">
                    <a:gamma/>
                    <a:tint val="54510"/>
                    <a:invGamma/>
                  </a:schemeClr>
                </a:gs>
                <a:gs pos="50000">
                  <a:schemeClr val="accent2">
                    <a:alpha val="0"/>
                  </a:schemeClr>
                </a:gs>
                <a:gs pos="100000">
                  <a:schemeClr val="accent2">
                    <a:gamma/>
                    <a:tint val="54510"/>
                    <a:invGamma/>
                  </a:schemeClr>
                </a:gs>
              </a:gsLst>
              <a:lin ang="2700000" scaled="1"/>
            </a:gradFill>
            <a:ln w="0">
              <a:noFill/>
              <a:prstDash val="solid"/>
              <a:round/>
              <a:headEnd/>
              <a:tailEnd/>
            </a:ln>
          </p:spPr>
          <p:txBody>
            <a:bodyPr/>
            <a:lstStyle/>
            <a:p>
              <a:pPr>
                <a:defRPr/>
              </a:pPr>
              <a:endParaRPr lang="zh-CN" altLang="en-US">
                <a:latin typeface="Arial" charset="0"/>
              </a:endParaRPr>
            </a:p>
          </p:txBody>
        </p:sp>
        <p:sp>
          <p:nvSpPr>
            <p:cNvPr id="69" name="Text Box 6"/>
            <p:cNvSpPr txBox="1">
              <a:spLocks noChangeArrowheads="1"/>
            </p:cNvSpPr>
            <p:nvPr/>
          </p:nvSpPr>
          <p:spPr bwMode="gray">
            <a:xfrm>
              <a:off x="6562737" y="1575928"/>
              <a:ext cx="697627" cy="1062878"/>
            </a:xfrm>
            <a:prstGeom prst="rect">
              <a:avLst/>
            </a:prstGeom>
            <a:noFill/>
            <a:ln w="9525" algn="ctr">
              <a:noFill/>
              <a:miter lim="800000"/>
              <a:headEnd/>
              <a:tailEnd/>
            </a:ln>
            <a:effectLst/>
          </p:spPr>
          <p:txBody>
            <a:bodyPr wrap="none">
              <a:spAutoFit/>
            </a:bodyPr>
            <a:lstStyle/>
            <a:p>
              <a:pPr algn="ctr" eaLnBrk="0" hangingPunct="0">
                <a:defRPr/>
              </a:pPr>
              <a:r>
                <a:rPr lang="zh-CN" altLang="en-US" sz="2000" b="1" dirty="0" smtClean="0">
                  <a:solidFill>
                    <a:srgbClr val="FFFFFF"/>
                  </a:solidFill>
                  <a:effectLst>
                    <a:outerShdw blurRad="38100" dist="38100" dir="2700000" algn="tl">
                      <a:srgbClr val="C0C0C0"/>
                    </a:outerShdw>
                  </a:effectLst>
                </a:rPr>
                <a:t>明确</a:t>
              </a:r>
              <a:endParaRPr lang="en-US" altLang="zh-CN" sz="2000" b="1" dirty="0">
                <a:solidFill>
                  <a:srgbClr val="FFFFFF"/>
                </a:solidFill>
                <a:effectLst>
                  <a:outerShdw blurRad="38100" dist="38100" dir="2700000" algn="tl">
                    <a:srgbClr val="C0C0C0"/>
                  </a:outerShdw>
                </a:effectLst>
                <a:latin typeface="Arial" charset="0"/>
                <a:ea typeface="宋体" charset="-122"/>
              </a:endParaRPr>
            </a:p>
          </p:txBody>
        </p:sp>
        <p:sp>
          <p:nvSpPr>
            <p:cNvPr id="70" name="Text Box 7"/>
            <p:cNvSpPr txBox="1">
              <a:spLocks noChangeArrowheads="1"/>
            </p:cNvSpPr>
            <p:nvPr/>
          </p:nvSpPr>
          <p:spPr bwMode="gray">
            <a:xfrm>
              <a:off x="7634378" y="1491307"/>
              <a:ext cx="5080368" cy="1553435"/>
            </a:xfrm>
            <a:prstGeom prst="rect">
              <a:avLst/>
            </a:prstGeom>
            <a:noFill/>
            <a:ln w="9525" algn="ctr">
              <a:noFill/>
              <a:miter lim="800000"/>
              <a:headEnd/>
              <a:tailEnd/>
            </a:ln>
          </p:spPr>
          <p:txBody>
            <a:bodyPr wrap="square">
              <a:spAutoFit/>
            </a:bodyPr>
            <a:lstStyle/>
            <a:p>
              <a:pPr eaLnBrk="0" hangingPunct="0"/>
              <a:r>
                <a:rPr lang="zh-CN" altLang="en-US" sz="1600" dirty="0" smtClean="0">
                  <a:solidFill>
                    <a:srgbClr val="000000"/>
                  </a:solidFill>
                </a:rPr>
                <a:t>中国特色大国外交要推动构建新型国际关系，推动构建人类命运共同体</a:t>
              </a:r>
              <a:endParaRPr lang="en-US" altLang="zh-CN" sz="1600" dirty="0">
                <a:solidFill>
                  <a:srgbClr val="000000"/>
                </a:solidFill>
              </a:endParaRPr>
            </a:p>
          </p:txBody>
        </p:sp>
      </p:grpSp>
      <p:grpSp>
        <p:nvGrpSpPr>
          <p:cNvPr id="71" name="组合 70"/>
          <p:cNvGrpSpPr/>
          <p:nvPr/>
        </p:nvGrpSpPr>
        <p:grpSpPr>
          <a:xfrm>
            <a:off x="0" y="5573810"/>
            <a:ext cx="4429124" cy="891952"/>
            <a:chOff x="6286512" y="1500174"/>
            <a:chExt cx="6428236" cy="2369441"/>
          </a:xfrm>
        </p:grpSpPr>
        <p:sp>
          <p:nvSpPr>
            <p:cNvPr id="72" name="AutoShape 3"/>
            <p:cNvSpPr>
              <a:spLocks noChangeArrowheads="1"/>
            </p:cNvSpPr>
            <p:nvPr/>
          </p:nvSpPr>
          <p:spPr bwMode="gray">
            <a:xfrm>
              <a:off x="6286512" y="1500174"/>
              <a:ext cx="6324600" cy="2272775"/>
            </a:xfrm>
            <a:prstGeom prst="roundRect">
              <a:avLst>
                <a:gd name="adj" fmla="val 10889"/>
              </a:avLst>
            </a:prstGeom>
            <a:gradFill rotWithShape="1">
              <a:gsLst>
                <a:gs pos="0">
                  <a:srgbClr val="DDDDDD">
                    <a:gamma/>
                    <a:tint val="51373"/>
                    <a:invGamma/>
                  </a:srgbClr>
                </a:gs>
                <a:gs pos="100000">
                  <a:srgbClr val="DDDDDD"/>
                </a:gs>
              </a:gsLst>
              <a:lin ang="2700000" scaled="1"/>
            </a:gradFill>
            <a:ln w="38100">
              <a:solidFill>
                <a:srgbClr val="FFFFFF"/>
              </a:solidFill>
              <a:round/>
              <a:headEnd/>
              <a:tailEnd/>
            </a:ln>
            <a:effectLst>
              <a:outerShdw dist="135003" dir="2928844" algn="ctr" rotWithShape="0">
                <a:srgbClr val="000000">
                  <a:alpha val="50000"/>
                </a:srgbClr>
              </a:outerShdw>
            </a:effectLst>
          </p:spPr>
          <p:txBody>
            <a:bodyPr wrap="none" anchor="ctr"/>
            <a:lstStyle/>
            <a:p>
              <a:pPr>
                <a:defRPr/>
              </a:pPr>
              <a:endParaRPr lang="zh-CN" altLang="en-US">
                <a:latin typeface="Arial" charset="0"/>
              </a:endParaRPr>
            </a:p>
          </p:txBody>
        </p:sp>
        <p:sp>
          <p:nvSpPr>
            <p:cNvPr id="73" name="AutoShape 4"/>
            <p:cNvSpPr>
              <a:spLocks noChangeArrowheads="1"/>
            </p:cNvSpPr>
            <p:nvPr/>
          </p:nvSpPr>
          <p:spPr bwMode="gray">
            <a:xfrm>
              <a:off x="6424625" y="1571611"/>
              <a:ext cx="1219200" cy="1184275"/>
            </a:xfrm>
            <a:prstGeom prst="roundRect">
              <a:avLst>
                <a:gd name="adj" fmla="val 11921"/>
              </a:avLst>
            </a:prstGeom>
            <a:gradFill rotWithShape="1">
              <a:gsLst>
                <a:gs pos="0">
                  <a:schemeClr val="accent2"/>
                </a:gs>
                <a:gs pos="100000">
                  <a:schemeClr val="accent2">
                    <a:gamma/>
                    <a:shade val="69804"/>
                    <a:invGamma/>
                  </a:schemeClr>
                </a:gs>
              </a:gsLst>
              <a:lin ang="5400000" scaled="1"/>
            </a:gradFill>
            <a:ln w="38100">
              <a:solidFill>
                <a:srgbClr val="FEFEFE"/>
              </a:solidFill>
              <a:round/>
              <a:headEnd/>
              <a:tailEnd/>
            </a:ln>
            <a:effectLst/>
          </p:spPr>
          <p:txBody>
            <a:bodyPr wrap="none" anchor="ctr"/>
            <a:lstStyle/>
            <a:p>
              <a:pPr>
                <a:defRPr/>
              </a:pPr>
              <a:endParaRPr lang="zh-CN" altLang="en-US">
                <a:latin typeface="Arial" charset="0"/>
              </a:endParaRPr>
            </a:p>
          </p:txBody>
        </p:sp>
        <p:sp>
          <p:nvSpPr>
            <p:cNvPr id="74" name="Freeform 5"/>
            <p:cNvSpPr>
              <a:spLocks/>
            </p:cNvSpPr>
            <p:nvPr/>
          </p:nvSpPr>
          <p:spPr bwMode="gray">
            <a:xfrm>
              <a:off x="6500825" y="1647811"/>
              <a:ext cx="608012" cy="592138"/>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2">
                    <a:gamma/>
                    <a:tint val="54510"/>
                    <a:invGamma/>
                  </a:schemeClr>
                </a:gs>
                <a:gs pos="50000">
                  <a:schemeClr val="accent2">
                    <a:alpha val="0"/>
                  </a:schemeClr>
                </a:gs>
                <a:gs pos="100000">
                  <a:schemeClr val="accent2">
                    <a:gamma/>
                    <a:tint val="54510"/>
                    <a:invGamma/>
                  </a:schemeClr>
                </a:gs>
              </a:gsLst>
              <a:lin ang="2700000" scaled="1"/>
            </a:gradFill>
            <a:ln w="0">
              <a:noFill/>
              <a:prstDash val="solid"/>
              <a:round/>
              <a:headEnd/>
              <a:tailEnd/>
            </a:ln>
          </p:spPr>
          <p:txBody>
            <a:bodyPr/>
            <a:lstStyle/>
            <a:p>
              <a:pPr>
                <a:defRPr/>
              </a:pPr>
              <a:endParaRPr lang="zh-CN" altLang="en-US">
                <a:latin typeface="Arial" charset="0"/>
              </a:endParaRPr>
            </a:p>
          </p:txBody>
        </p:sp>
        <p:sp>
          <p:nvSpPr>
            <p:cNvPr id="75" name="Text Box 6"/>
            <p:cNvSpPr txBox="1">
              <a:spLocks noChangeArrowheads="1"/>
            </p:cNvSpPr>
            <p:nvPr/>
          </p:nvSpPr>
          <p:spPr bwMode="gray">
            <a:xfrm>
              <a:off x="6562737" y="1575928"/>
              <a:ext cx="697627" cy="1062878"/>
            </a:xfrm>
            <a:prstGeom prst="rect">
              <a:avLst/>
            </a:prstGeom>
            <a:noFill/>
            <a:ln w="9525" algn="ctr">
              <a:noFill/>
              <a:miter lim="800000"/>
              <a:headEnd/>
              <a:tailEnd/>
            </a:ln>
            <a:effectLst/>
          </p:spPr>
          <p:txBody>
            <a:bodyPr wrap="none">
              <a:spAutoFit/>
            </a:bodyPr>
            <a:lstStyle/>
            <a:p>
              <a:pPr algn="ctr" eaLnBrk="0" hangingPunct="0">
                <a:defRPr/>
              </a:pPr>
              <a:r>
                <a:rPr lang="zh-CN" altLang="en-US" sz="2000" b="1" dirty="0" smtClean="0">
                  <a:solidFill>
                    <a:srgbClr val="FFFFFF"/>
                  </a:solidFill>
                  <a:effectLst>
                    <a:outerShdw blurRad="38100" dist="38100" dir="2700000" algn="tl">
                      <a:srgbClr val="C0C0C0"/>
                    </a:outerShdw>
                  </a:effectLst>
                </a:rPr>
                <a:t>明确</a:t>
              </a:r>
              <a:endParaRPr lang="en-US" altLang="zh-CN" sz="2000" b="1" dirty="0">
                <a:solidFill>
                  <a:srgbClr val="FFFFFF"/>
                </a:solidFill>
                <a:effectLst>
                  <a:outerShdw blurRad="38100" dist="38100" dir="2700000" algn="tl">
                    <a:srgbClr val="C0C0C0"/>
                  </a:outerShdw>
                </a:effectLst>
                <a:latin typeface="Arial" charset="0"/>
                <a:ea typeface="宋体" charset="-122"/>
              </a:endParaRPr>
            </a:p>
          </p:txBody>
        </p:sp>
        <p:sp>
          <p:nvSpPr>
            <p:cNvPr id="76" name="Text Box 7"/>
            <p:cNvSpPr txBox="1">
              <a:spLocks noChangeArrowheads="1"/>
            </p:cNvSpPr>
            <p:nvPr/>
          </p:nvSpPr>
          <p:spPr bwMode="gray">
            <a:xfrm>
              <a:off x="7634378" y="1662099"/>
              <a:ext cx="5080370" cy="2207516"/>
            </a:xfrm>
            <a:prstGeom prst="rect">
              <a:avLst/>
            </a:prstGeom>
            <a:noFill/>
            <a:ln w="9525" algn="ctr">
              <a:noFill/>
              <a:miter lim="800000"/>
              <a:headEnd/>
              <a:tailEnd/>
            </a:ln>
          </p:spPr>
          <p:txBody>
            <a:bodyPr wrap="square">
              <a:spAutoFit/>
            </a:bodyPr>
            <a:lstStyle/>
            <a:p>
              <a:pPr eaLnBrk="0" hangingPunct="0"/>
              <a:r>
                <a:rPr lang="zh-CN" altLang="en-US" sz="1600" dirty="0" smtClean="0">
                  <a:solidFill>
                    <a:srgbClr val="000000"/>
                  </a:solidFill>
                </a:rPr>
                <a:t>中国特色社会主义最本质的特征是中国共产党领导，中国特色社会主义制度的最大优势是中国共产党领导</a:t>
              </a:r>
              <a:endParaRPr lang="en-US" altLang="zh-CN" sz="1600" dirty="0">
                <a:solidFill>
                  <a:srgbClr val="000000"/>
                </a:solidFill>
              </a:endParaRPr>
            </a:p>
          </p:txBody>
        </p:sp>
      </p:grpSp>
      <p:sp>
        <p:nvSpPr>
          <p:cNvPr id="77" name="TextBox 76"/>
          <p:cNvSpPr txBox="1"/>
          <p:nvPr/>
        </p:nvSpPr>
        <p:spPr>
          <a:xfrm>
            <a:off x="4643438" y="1500174"/>
            <a:ext cx="4286280" cy="1477328"/>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zh-CN" altLang="en-US" b="1" dirty="0" smtClean="0"/>
              <a:t>习近平新时代中国特色社会主义思想是全党智慧的结晶，是人民群众实践经验的总结，但它的主要创立者是习近平同志，他为这个理论的创立做出了重大贡献，发挥了重大作用。</a:t>
            </a:r>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Left)">
                                      <p:cBhvr>
                                        <p:cTn id="7" dur="500"/>
                                        <p:tgtEl>
                                          <p:spTgt spid="2"/>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slide(fromLeft)">
                                      <p:cBhvr>
                                        <p:cTn id="11" dur="500"/>
                                        <p:tgtEl>
                                          <p:spTgt spid="8"/>
                                        </p:tgtEl>
                                      </p:cBhvr>
                                    </p:animEffect>
                                  </p:childTnLst>
                                </p:cTn>
                              </p:par>
                            </p:childTnLst>
                          </p:cTn>
                        </p:par>
                        <p:par>
                          <p:cTn id="12" fill="hold">
                            <p:stCondLst>
                              <p:cond delay="1000"/>
                            </p:stCondLst>
                            <p:childTnLst>
                              <p:par>
                                <p:cTn id="13" presetID="12" presetClass="entr" presetSubtype="4" fill="hold" nodeType="after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slide(fromBottom)">
                                      <p:cBhvr>
                                        <p:cTn id="15" dur="500"/>
                                        <p:tgtEl>
                                          <p:spTgt spid="32"/>
                                        </p:tgtEl>
                                      </p:cBhvr>
                                    </p:animEffect>
                                  </p:childTnLst>
                                </p:cTn>
                              </p:par>
                            </p:childTnLst>
                          </p:cTn>
                        </p:par>
                        <p:par>
                          <p:cTn id="16" fill="hold">
                            <p:stCondLst>
                              <p:cond delay="1500"/>
                            </p:stCondLst>
                            <p:childTnLst>
                              <p:par>
                                <p:cTn id="17" presetID="12" presetClass="entr" presetSubtype="4" fill="hold" nodeType="after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slide(fromBottom)">
                                      <p:cBhvr>
                                        <p:cTn id="19" dur="500"/>
                                        <p:tgtEl>
                                          <p:spTgt spid="35"/>
                                        </p:tgtEl>
                                      </p:cBhvr>
                                    </p:animEffect>
                                  </p:childTnLst>
                                </p:cTn>
                              </p:par>
                            </p:childTnLst>
                          </p:cTn>
                        </p:par>
                        <p:par>
                          <p:cTn id="20" fill="hold">
                            <p:stCondLst>
                              <p:cond delay="2000"/>
                            </p:stCondLst>
                            <p:childTnLst>
                              <p:par>
                                <p:cTn id="21" presetID="12" presetClass="entr" presetSubtype="4" fill="hold" nodeType="afterEffect">
                                  <p:stCondLst>
                                    <p:cond delay="0"/>
                                  </p:stCondLst>
                                  <p:childTnLst>
                                    <p:set>
                                      <p:cBhvr>
                                        <p:cTn id="22" dur="1" fill="hold">
                                          <p:stCondLst>
                                            <p:cond delay="0"/>
                                          </p:stCondLst>
                                        </p:cTn>
                                        <p:tgtEl>
                                          <p:spTgt spid="41"/>
                                        </p:tgtEl>
                                        <p:attrNameLst>
                                          <p:attrName>style.visibility</p:attrName>
                                        </p:attrNameLst>
                                      </p:cBhvr>
                                      <p:to>
                                        <p:strVal val="visible"/>
                                      </p:to>
                                    </p:set>
                                    <p:animEffect transition="in" filter="slide(fromBottom)">
                                      <p:cBhvr>
                                        <p:cTn id="23" dur="500"/>
                                        <p:tgtEl>
                                          <p:spTgt spid="41"/>
                                        </p:tgtEl>
                                      </p:cBhvr>
                                    </p:animEffect>
                                  </p:childTnLst>
                                </p:cTn>
                              </p:par>
                            </p:childTnLst>
                          </p:cTn>
                        </p:par>
                        <p:par>
                          <p:cTn id="24" fill="hold">
                            <p:stCondLst>
                              <p:cond delay="2500"/>
                            </p:stCondLst>
                            <p:childTnLst>
                              <p:par>
                                <p:cTn id="25" presetID="12" presetClass="entr" presetSubtype="4" fill="hold" nodeType="afterEffect">
                                  <p:stCondLst>
                                    <p:cond delay="0"/>
                                  </p:stCondLst>
                                  <p:childTnLst>
                                    <p:set>
                                      <p:cBhvr>
                                        <p:cTn id="26" dur="1" fill="hold">
                                          <p:stCondLst>
                                            <p:cond delay="0"/>
                                          </p:stCondLst>
                                        </p:cTn>
                                        <p:tgtEl>
                                          <p:spTgt spid="47"/>
                                        </p:tgtEl>
                                        <p:attrNameLst>
                                          <p:attrName>style.visibility</p:attrName>
                                        </p:attrNameLst>
                                      </p:cBhvr>
                                      <p:to>
                                        <p:strVal val="visible"/>
                                      </p:to>
                                    </p:set>
                                    <p:animEffect transition="in" filter="slide(fromBottom)">
                                      <p:cBhvr>
                                        <p:cTn id="27" dur="500"/>
                                        <p:tgtEl>
                                          <p:spTgt spid="47"/>
                                        </p:tgtEl>
                                      </p:cBhvr>
                                    </p:animEffect>
                                  </p:childTnLst>
                                </p:cTn>
                              </p:par>
                            </p:childTnLst>
                          </p:cTn>
                        </p:par>
                        <p:par>
                          <p:cTn id="28" fill="hold">
                            <p:stCondLst>
                              <p:cond delay="3000"/>
                            </p:stCondLst>
                            <p:childTnLst>
                              <p:par>
                                <p:cTn id="29" presetID="12" presetClass="entr" presetSubtype="4" fill="hold" nodeType="afterEffect">
                                  <p:stCondLst>
                                    <p:cond delay="0"/>
                                  </p:stCondLst>
                                  <p:childTnLst>
                                    <p:set>
                                      <p:cBhvr>
                                        <p:cTn id="30" dur="1" fill="hold">
                                          <p:stCondLst>
                                            <p:cond delay="0"/>
                                          </p:stCondLst>
                                        </p:cTn>
                                        <p:tgtEl>
                                          <p:spTgt spid="53"/>
                                        </p:tgtEl>
                                        <p:attrNameLst>
                                          <p:attrName>style.visibility</p:attrName>
                                        </p:attrNameLst>
                                      </p:cBhvr>
                                      <p:to>
                                        <p:strVal val="visible"/>
                                      </p:to>
                                    </p:set>
                                    <p:animEffect transition="in" filter="slide(fromBottom)">
                                      <p:cBhvr>
                                        <p:cTn id="31" dur="500"/>
                                        <p:tgtEl>
                                          <p:spTgt spid="53"/>
                                        </p:tgtEl>
                                      </p:cBhvr>
                                    </p:animEffect>
                                  </p:childTnLst>
                                </p:cTn>
                              </p:par>
                            </p:childTnLst>
                          </p:cTn>
                        </p:par>
                        <p:par>
                          <p:cTn id="32" fill="hold">
                            <p:stCondLst>
                              <p:cond delay="3500"/>
                            </p:stCondLst>
                            <p:childTnLst>
                              <p:par>
                                <p:cTn id="33" presetID="12" presetClass="entr" presetSubtype="4" fill="hold" nodeType="afterEffect">
                                  <p:stCondLst>
                                    <p:cond delay="0"/>
                                  </p:stCondLst>
                                  <p:childTnLst>
                                    <p:set>
                                      <p:cBhvr>
                                        <p:cTn id="34" dur="1" fill="hold">
                                          <p:stCondLst>
                                            <p:cond delay="0"/>
                                          </p:stCondLst>
                                        </p:cTn>
                                        <p:tgtEl>
                                          <p:spTgt spid="59"/>
                                        </p:tgtEl>
                                        <p:attrNameLst>
                                          <p:attrName>style.visibility</p:attrName>
                                        </p:attrNameLst>
                                      </p:cBhvr>
                                      <p:to>
                                        <p:strVal val="visible"/>
                                      </p:to>
                                    </p:set>
                                    <p:animEffect transition="in" filter="slide(fromBottom)">
                                      <p:cBhvr>
                                        <p:cTn id="35" dur="500"/>
                                        <p:tgtEl>
                                          <p:spTgt spid="59"/>
                                        </p:tgtEl>
                                      </p:cBhvr>
                                    </p:animEffect>
                                  </p:childTnLst>
                                </p:cTn>
                              </p:par>
                            </p:childTnLst>
                          </p:cTn>
                        </p:par>
                        <p:par>
                          <p:cTn id="36" fill="hold">
                            <p:stCondLst>
                              <p:cond delay="4000"/>
                            </p:stCondLst>
                            <p:childTnLst>
                              <p:par>
                                <p:cTn id="37" presetID="12" presetClass="entr" presetSubtype="4" fill="hold" nodeType="afterEffect">
                                  <p:stCondLst>
                                    <p:cond delay="0"/>
                                  </p:stCondLst>
                                  <p:childTnLst>
                                    <p:set>
                                      <p:cBhvr>
                                        <p:cTn id="38" dur="1" fill="hold">
                                          <p:stCondLst>
                                            <p:cond delay="0"/>
                                          </p:stCondLst>
                                        </p:cTn>
                                        <p:tgtEl>
                                          <p:spTgt spid="65"/>
                                        </p:tgtEl>
                                        <p:attrNameLst>
                                          <p:attrName>style.visibility</p:attrName>
                                        </p:attrNameLst>
                                      </p:cBhvr>
                                      <p:to>
                                        <p:strVal val="visible"/>
                                      </p:to>
                                    </p:set>
                                    <p:animEffect transition="in" filter="slide(fromBottom)">
                                      <p:cBhvr>
                                        <p:cTn id="39" dur="500"/>
                                        <p:tgtEl>
                                          <p:spTgt spid="65"/>
                                        </p:tgtEl>
                                      </p:cBhvr>
                                    </p:animEffect>
                                  </p:childTnLst>
                                </p:cTn>
                              </p:par>
                            </p:childTnLst>
                          </p:cTn>
                        </p:par>
                        <p:par>
                          <p:cTn id="40" fill="hold">
                            <p:stCondLst>
                              <p:cond delay="4500"/>
                            </p:stCondLst>
                            <p:childTnLst>
                              <p:par>
                                <p:cTn id="41" presetID="12" presetClass="entr" presetSubtype="4" fill="hold" nodeType="afterEffect">
                                  <p:stCondLst>
                                    <p:cond delay="0"/>
                                  </p:stCondLst>
                                  <p:childTnLst>
                                    <p:set>
                                      <p:cBhvr>
                                        <p:cTn id="42" dur="1" fill="hold">
                                          <p:stCondLst>
                                            <p:cond delay="0"/>
                                          </p:stCondLst>
                                        </p:cTn>
                                        <p:tgtEl>
                                          <p:spTgt spid="71"/>
                                        </p:tgtEl>
                                        <p:attrNameLst>
                                          <p:attrName>style.visibility</p:attrName>
                                        </p:attrNameLst>
                                      </p:cBhvr>
                                      <p:to>
                                        <p:strVal val="visible"/>
                                      </p:to>
                                    </p:set>
                                    <p:animEffect transition="in" filter="slide(fromBottom)">
                                      <p:cBhvr>
                                        <p:cTn id="43" dur="500"/>
                                        <p:tgtEl>
                                          <p:spTgt spid="71"/>
                                        </p:tgtEl>
                                      </p:cBhvr>
                                    </p:animEffect>
                                  </p:childTnLst>
                                </p:cTn>
                              </p:par>
                            </p:childTnLst>
                          </p:cTn>
                        </p:par>
                        <p:par>
                          <p:cTn id="44" fill="hold">
                            <p:stCondLst>
                              <p:cond delay="5000"/>
                            </p:stCondLst>
                            <p:childTnLst>
                              <p:par>
                                <p:cTn id="45" presetID="8" presetClass="entr" presetSubtype="16" fill="hold"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diamond(in)">
                                      <p:cBhvr>
                                        <p:cTn id="47" dur="2000"/>
                                        <p:tgtEl>
                                          <p:spTgt spid="12"/>
                                        </p:tgtEl>
                                      </p:cBhvr>
                                    </p:animEffect>
                                  </p:childTnLst>
                                </p:cTn>
                              </p:par>
                            </p:childTnLst>
                          </p:cTn>
                        </p:par>
                        <p:par>
                          <p:cTn id="48" fill="hold">
                            <p:stCondLst>
                              <p:cond delay="7000"/>
                            </p:stCondLst>
                            <p:childTnLst>
                              <p:par>
                                <p:cTn id="49" presetID="6" presetClass="entr" presetSubtype="16" fill="hold" grpId="0" nodeType="afterEffect">
                                  <p:stCondLst>
                                    <p:cond delay="0"/>
                                  </p:stCondLst>
                                  <p:childTnLst>
                                    <p:set>
                                      <p:cBhvr>
                                        <p:cTn id="50" dur="1" fill="hold">
                                          <p:stCondLst>
                                            <p:cond delay="0"/>
                                          </p:stCondLst>
                                        </p:cTn>
                                        <p:tgtEl>
                                          <p:spTgt spid="77"/>
                                        </p:tgtEl>
                                        <p:attrNameLst>
                                          <p:attrName>style.visibility</p:attrName>
                                        </p:attrNameLst>
                                      </p:cBhvr>
                                      <p:to>
                                        <p:strVal val="visible"/>
                                      </p:to>
                                    </p:set>
                                    <p:animEffect transition="in" filter="circle(in)">
                                      <p:cBhvr>
                                        <p:cTn id="51" dur="20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7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5"/>
          <p:cNvGrpSpPr>
            <a:grpSpLocks/>
          </p:cNvGrpSpPr>
          <p:nvPr/>
        </p:nvGrpSpPr>
        <p:grpSpPr bwMode="auto">
          <a:xfrm>
            <a:off x="285720" y="125413"/>
            <a:ext cx="5708650" cy="660400"/>
            <a:chOff x="0" y="0"/>
            <a:chExt cx="2721" cy="416"/>
          </a:xfrm>
        </p:grpSpPr>
        <p:sp>
          <p:nvSpPr>
            <p:cNvPr id="3" name="Rectangle 852"/>
            <p:cNvSpPr>
              <a:spLocks noChangeArrowheads="1"/>
            </p:cNvSpPr>
            <p:nvPr/>
          </p:nvSpPr>
          <p:spPr bwMode="auto">
            <a:xfrm>
              <a:off x="0" y="109"/>
              <a:ext cx="575" cy="307"/>
            </a:xfrm>
            <a:prstGeom prst="rect">
              <a:avLst/>
            </a:prstGeom>
            <a:gradFill rotWithShape="1">
              <a:gsLst>
                <a:gs pos="0">
                  <a:schemeClr val="tx2"/>
                </a:gs>
                <a:gs pos="100000">
                  <a:srgbClr val="800000"/>
                </a:gs>
              </a:gsLst>
              <a:lin ang="5400000" scaled="1"/>
            </a:gradFill>
            <a:ln w="9525">
              <a:noFill/>
              <a:miter lim="800000"/>
              <a:headEnd/>
              <a:tailEnd/>
            </a:ln>
          </p:spPr>
          <p:txBody>
            <a:bodyPr wrap="none" lIns="87313" tIns="44450" rIns="87313" bIns="44450" anchor="ctr"/>
            <a:lstStyle/>
            <a:p>
              <a:endParaRPr lang="zh-CN" altLang="zh-CN"/>
            </a:p>
          </p:txBody>
        </p:sp>
        <p:sp>
          <p:nvSpPr>
            <p:cNvPr id="4" name="Rectangle 870"/>
            <p:cNvSpPr>
              <a:spLocks noChangeArrowheads="1"/>
            </p:cNvSpPr>
            <p:nvPr/>
          </p:nvSpPr>
          <p:spPr bwMode="auto">
            <a:xfrm>
              <a:off x="575" y="109"/>
              <a:ext cx="1954" cy="307"/>
            </a:xfrm>
            <a:prstGeom prst="rect">
              <a:avLst/>
            </a:prstGeom>
            <a:gradFill rotWithShape="1">
              <a:gsLst>
                <a:gs pos="0">
                  <a:schemeClr val="tx1">
                    <a:alpha val="59998"/>
                  </a:schemeClr>
                </a:gs>
                <a:gs pos="100000">
                  <a:srgbClr val="434343">
                    <a:alpha val="0"/>
                  </a:srgbClr>
                </a:gs>
              </a:gsLst>
              <a:lin ang="0" scaled="1"/>
            </a:gradFill>
            <a:ln w="9525">
              <a:noFill/>
              <a:miter lim="800000"/>
              <a:headEnd/>
              <a:tailEnd/>
            </a:ln>
          </p:spPr>
          <p:txBody>
            <a:bodyPr wrap="none" lIns="87313" tIns="44450" rIns="87313" bIns="44450" anchor="ctr"/>
            <a:lstStyle/>
            <a:p>
              <a:endParaRPr lang="zh-CN" altLang="zh-CN"/>
            </a:p>
          </p:txBody>
        </p:sp>
        <p:sp>
          <p:nvSpPr>
            <p:cNvPr id="5" name="AutoShape 859"/>
            <p:cNvSpPr>
              <a:spLocks noChangeArrowheads="1"/>
            </p:cNvSpPr>
            <p:nvPr/>
          </p:nvSpPr>
          <p:spPr bwMode="auto">
            <a:xfrm>
              <a:off x="0" y="0"/>
              <a:ext cx="2721" cy="115"/>
            </a:xfrm>
            <a:prstGeom prst="parallelogram">
              <a:avLst>
                <a:gd name="adj" fmla="val 179976"/>
              </a:avLst>
            </a:prstGeom>
            <a:solidFill>
              <a:schemeClr val="bg2"/>
            </a:solidFill>
            <a:ln w="9525">
              <a:noFill/>
              <a:miter lim="800000"/>
              <a:headEnd/>
              <a:tailEnd/>
            </a:ln>
          </p:spPr>
          <p:txBody>
            <a:bodyPr wrap="none" lIns="87313" tIns="44450" rIns="87313" bIns="44450" anchor="ctr"/>
            <a:lstStyle/>
            <a:p>
              <a:endParaRPr lang="zh-CN" altLang="zh-CN"/>
            </a:p>
          </p:txBody>
        </p:sp>
        <p:sp>
          <p:nvSpPr>
            <p:cNvPr id="6" name="AutoShape 876"/>
            <p:cNvSpPr>
              <a:spLocks noChangeArrowheads="1"/>
            </p:cNvSpPr>
            <p:nvPr/>
          </p:nvSpPr>
          <p:spPr bwMode="auto">
            <a:xfrm>
              <a:off x="95" y="18"/>
              <a:ext cx="2544" cy="61"/>
            </a:xfrm>
            <a:prstGeom prst="parallelogram">
              <a:avLst>
                <a:gd name="adj" fmla="val 202153"/>
              </a:avLst>
            </a:prstGeom>
            <a:gradFill rotWithShape="1">
              <a:gsLst>
                <a:gs pos="0">
                  <a:schemeClr val="tx1">
                    <a:alpha val="39998"/>
                  </a:schemeClr>
                </a:gs>
                <a:gs pos="100000">
                  <a:srgbClr val="800000">
                    <a:alpha val="0"/>
                  </a:srgbClr>
                </a:gs>
              </a:gsLst>
              <a:lin ang="5400000" scaled="1"/>
            </a:gradFill>
            <a:ln w="9525">
              <a:noFill/>
              <a:miter lim="800000"/>
              <a:headEnd/>
              <a:tailEnd/>
            </a:ln>
          </p:spPr>
          <p:txBody>
            <a:bodyPr wrap="none" lIns="87313" tIns="44450" rIns="87313" bIns="44450" anchor="ctr"/>
            <a:lstStyle/>
            <a:p>
              <a:endParaRPr lang="zh-CN" altLang="zh-CN"/>
            </a:p>
          </p:txBody>
        </p:sp>
        <p:sp>
          <p:nvSpPr>
            <p:cNvPr id="7" name="Rectangle 877"/>
            <p:cNvSpPr>
              <a:spLocks noChangeArrowheads="1"/>
            </p:cNvSpPr>
            <p:nvPr/>
          </p:nvSpPr>
          <p:spPr bwMode="auto">
            <a:xfrm>
              <a:off x="26" y="151"/>
              <a:ext cx="521" cy="249"/>
            </a:xfrm>
            <a:prstGeom prst="rect">
              <a:avLst/>
            </a:prstGeom>
            <a:gradFill rotWithShape="1">
              <a:gsLst>
                <a:gs pos="0">
                  <a:srgbClr val="A9A9A9">
                    <a:alpha val="0"/>
                  </a:srgbClr>
                </a:gs>
                <a:gs pos="100000">
                  <a:schemeClr val="tx1">
                    <a:alpha val="39998"/>
                  </a:schemeClr>
                </a:gs>
              </a:gsLst>
              <a:lin ang="5400000" scaled="1"/>
            </a:gradFill>
            <a:ln w="9525">
              <a:noFill/>
              <a:miter lim="800000"/>
              <a:headEnd/>
              <a:tailEnd/>
            </a:ln>
          </p:spPr>
          <p:txBody>
            <a:bodyPr wrap="none" lIns="87313" tIns="44450" rIns="87313" bIns="44450" anchor="ctr"/>
            <a:lstStyle/>
            <a:p>
              <a:endParaRPr lang="zh-CN" altLang="zh-CN"/>
            </a:p>
          </p:txBody>
        </p:sp>
      </p:grpSp>
      <p:sp>
        <p:nvSpPr>
          <p:cNvPr id="8" name="Text Box 1045"/>
          <p:cNvSpPr txBox="1">
            <a:spLocks noChangeArrowheads="1"/>
          </p:cNvSpPr>
          <p:nvPr/>
        </p:nvSpPr>
        <p:spPr bwMode="auto">
          <a:xfrm>
            <a:off x="1582708" y="333375"/>
            <a:ext cx="7425110" cy="369332"/>
          </a:xfrm>
          <a:prstGeom prst="rect">
            <a:avLst/>
          </a:prstGeom>
          <a:noFill/>
          <a:ln w="9525">
            <a:noFill/>
            <a:miter lim="800000"/>
            <a:headEnd/>
            <a:tailEnd/>
          </a:ln>
          <a:effectLst>
            <a:outerShdw dist="17961" dir="2700000" algn="ctr" rotWithShape="0">
              <a:schemeClr val="tx1"/>
            </a:outerShdw>
          </a:effectLst>
        </p:spPr>
        <p:txBody>
          <a:bodyPr wrap="none" lIns="0" tIns="0" rIns="0" bIns="0">
            <a:spAutoFit/>
          </a:bodyPr>
          <a:lstStyle/>
          <a:p>
            <a:pPr>
              <a:spcBef>
                <a:spcPct val="50000"/>
              </a:spcBef>
              <a:defRPr/>
            </a:pPr>
            <a:r>
              <a:rPr lang="zh-CN" altLang="en-US" sz="2400" b="1" dirty="0" smtClean="0">
                <a:solidFill>
                  <a:schemeClr val="bg1"/>
                </a:solidFill>
                <a:latin typeface="黑体" pitchFamily="49" charset="-122"/>
                <a:ea typeface="黑体" pitchFamily="49" charset="-122"/>
                <a:cs typeface="HY헤드라인M"/>
              </a:rPr>
              <a:t>确定了开启全面建设社会主义现代化国家新征程的目标</a:t>
            </a:r>
            <a:endParaRPr lang="zh-CN" altLang="en-US" sz="2400" b="1" dirty="0">
              <a:solidFill>
                <a:schemeClr val="bg1"/>
              </a:solidFill>
              <a:latin typeface="黑体" pitchFamily="49" charset="-122"/>
              <a:ea typeface="黑体" pitchFamily="49" charset="-122"/>
              <a:cs typeface="HY헤드라인M"/>
            </a:endParaRPr>
          </a:p>
        </p:txBody>
      </p:sp>
      <p:pic>
        <p:nvPicPr>
          <p:cNvPr id="71" name="图片 70" descr="QQ截图20171028003519.png"/>
          <p:cNvPicPr>
            <a:picLocks noChangeAspect="1"/>
          </p:cNvPicPr>
          <p:nvPr/>
        </p:nvPicPr>
        <p:blipFill>
          <a:blip r:embed="rId2"/>
          <a:stretch>
            <a:fillRect/>
          </a:stretch>
        </p:blipFill>
        <p:spPr>
          <a:xfrm>
            <a:off x="214282" y="1071546"/>
            <a:ext cx="4071934" cy="1660039"/>
          </a:xfrm>
          <a:prstGeom prst="rect">
            <a:avLst/>
          </a:prstGeom>
        </p:spPr>
      </p:pic>
      <p:sp>
        <p:nvSpPr>
          <p:cNvPr id="78" name="TextBox 77"/>
          <p:cNvSpPr txBox="1"/>
          <p:nvPr/>
        </p:nvSpPr>
        <p:spPr>
          <a:xfrm>
            <a:off x="214282" y="2610707"/>
            <a:ext cx="5000660" cy="4247317"/>
          </a:xfrm>
          <a:prstGeom prst="rect">
            <a:avLst/>
          </a:prstGeom>
          <a:noFill/>
        </p:spPr>
        <p:txBody>
          <a:bodyPr wrap="square" rtlCol="0">
            <a:spAutoFit/>
          </a:bodyPr>
          <a:lstStyle/>
          <a:p>
            <a:pPr>
              <a:buFont typeface="Wingdings" pitchFamily="2" charset="2"/>
              <a:buChar char="u"/>
            </a:pPr>
            <a:r>
              <a:rPr lang="zh-CN" altLang="en-US" dirty="0" smtClean="0"/>
              <a:t>我国经济实力、科技实力将大幅跃升，跻身创新型国家前列；</a:t>
            </a:r>
            <a:endParaRPr lang="en-US" altLang="zh-CN" dirty="0" smtClean="0"/>
          </a:p>
          <a:p>
            <a:pPr>
              <a:buFont typeface="Wingdings" pitchFamily="2" charset="2"/>
              <a:buChar char="u"/>
            </a:pPr>
            <a:r>
              <a:rPr lang="zh-CN" altLang="en-US" dirty="0" smtClean="0"/>
              <a:t>人民平等参与、平等发展权利得到充分保障，法治国家、法治政府、法治社会基本建成，各方面制度更加完善，国家治理体系和治理能力现代化基本实现；</a:t>
            </a:r>
            <a:endParaRPr lang="en-US" altLang="zh-CN" dirty="0" smtClean="0"/>
          </a:p>
          <a:p>
            <a:pPr>
              <a:buFont typeface="Wingdings" pitchFamily="2" charset="2"/>
              <a:buChar char="u"/>
            </a:pPr>
            <a:r>
              <a:rPr lang="zh-CN" altLang="en-US" dirty="0" smtClean="0"/>
              <a:t>社会文明程度达到新的高度，国家文化软实力显著增强，中华文化影响更加广泛深入；</a:t>
            </a:r>
            <a:endParaRPr lang="en-US" altLang="zh-CN" dirty="0" smtClean="0"/>
          </a:p>
          <a:p>
            <a:pPr>
              <a:buFont typeface="Wingdings" pitchFamily="2" charset="2"/>
              <a:buChar char="u"/>
            </a:pPr>
            <a:r>
              <a:rPr lang="zh-CN" altLang="en-US" dirty="0" smtClean="0"/>
              <a:t>人民生活更为宽裕，中等收入群体比例明显提高，城乡区域发展差距和居民生活水平差距显著缩小，基本公共服务均等化基本实现，全体人民共同富裕迈出坚实步伐；</a:t>
            </a:r>
            <a:endParaRPr lang="en-US" altLang="zh-CN" dirty="0" smtClean="0"/>
          </a:p>
          <a:p>
            <a:pPr>
              <a:buFont typeface="Wingdings" pitchFamily="2" charset="2"/>
              <a:buChar char="u"/>
            </a:pPr>
            <a:r>
              <a:rPr lang="zh-CN" altLang="en-US" dirty="0" smtClean="0"/>
              <a:t>现代社会治理格局基本形成，社会充满活力又和谐有序；</a:t>
            </a:r>
            <a:endParaRPr lang="en-US" altLang="zh-CN" dirty="0" smtClean="0"/>
          </a:p>
          <a:p>
            <a:pPr>
              <a:buFont typeface="Wingdings" pitchFamily="2" charset="2"/>
              <a:buChar char="u"/>
            </a:pPr>
            <a:r>
              <a:rPr lang="zh-CN" altLang="en-US" dirty="0" smtClean="0"/>
              <a:t>生态环境根本好转，美丽中国目标基本实现。</a:t>
            </a:r>
            <a:endParaRPr lang="zh-CN" altLang="en-US" dirty="0"/>
          </a:p>
        </p:txBody>
      </p:sp>
      <p:pic>
        <p:nvPicPr>
          <p:cNvPr id="79" name="图片 78" descr="QQ截图20171028003531.png"/>
          <p:cNvPicPr>
            <a:picLocks noChangeAspect="1"/>
          </p:cNvPicPr>
          <p:nvPr/>
        </p:nvPicPr>
        <p:blipFill>
          <a:blip r:embed="rId3"/>
          <a:stretch>
            <a:fillRect/>
          </a:stretch>
        </p:blipFill>
        <p:spPr>
          <a:xfrm>
            <a:off x="4975640" y="857232"/>
            <a:ext cx="3954078" cy="1792614"/>
          </a:xfrm>
          <a:prstGeom prst="rect">
            <a:avLst/>
          </a:prstGeom>
        </p:spPr>
      </p:pic>
      <p:pic>
        <p:nvPicPr>
          <p:cNvPr id="80" name="图片 79" descr="ceb627e255d66d1ee5ae909293fc2eae.gif"/>
          <p:cNvPicPr>
            <a:picLocks noChangeAspect="1"/>
          </p:cNvPicPr>
          <p:nvPr/>
        </p:nvPicPr>
        <p:blipFill>
          <a:blip r:embed="rId4"/>
          <a:stretch>
            <a:fillRect/>
          </a:stretch>
        </p:blipFill>
        <p:spPr>
          <a:xfrm>
            <a:off x="5572132" y="2500306"/>
            <a:ext cx="2724204" cy="1857412"/>
          </a:xfrm>
          <a:prstGeom prst="rect">
            <a:avLst/>
          </a:prstGeom>
        </p:spPr>
      </p:pic>
      <p:pic>
        <p:nvPicPr>
          <p:cNvPr id="82" name="图片 81" descr="78.gif"/>
          <p:cNvPicPr>
            <a:picLocks noChangeAspect="1"/>
          </p:cNvPicPr>
          <p:nvPr/>
        </p:nvPicPr>
        <p:blipFill>
          <a:blip r:embed="rId5"/>
          <a:stretch>
            <a:fillRect/>
          </a:stretch>
        </p:blipFill>
        <p:spPr>
          <a:xfrm>
            <a:off x="5715008" y="4714884"/>
            <a:ext cx="2868942" cy="159066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Left)">
                                      <p:cBhvr>
                                        <p:cTn id="7" dur="500"/>
                                        <p:tgtEl>
                                          <p:spTgt spid="2"/>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slide(fromLeft)">
                                      <p:cBhvr>
                                        <p:cTn id="11" dur="500"/>
                                        <p:tgtEl>
                                          <p:spTgt spid="8"/>
                                        </p:tgtEl>
                                      </p:cBhvr>
                                    </p:animEffect>
                                  </p:childTnLst>
                                </p:cTn>
                              </p:par>
                            </p:childTnLst>
                          </p:cTn>
                        </p:par>
                        <p:par>
                          <p:cTn id="12" fill="hold">
                            <p:stCondLst>
                              <p:cond delay="1000"/>
                            </p:stCondLst>
                            <p:childTnLst>
                              <p:par>
                                <p:cTn id="13" presetID="13" presetClass="entr" presetSubtype="16" fill="hold" nodeType="afterEffect">
                                  <p:stCondLst>
                                    <p:cond delay="0"/>
                                  </p:stCondLst>
                                  <p:childTnLst>
                                    <p:set>
                                      <p:cBhvr>
                                        <p:cTn id="14" dur="1" fill="hold">
                                          <p:stCondLst>
                                            <p:cond delay="0"/>
                                          </p:stCondLst>
                                        </p:cTn>
                                        <p:tgtEl>
                                          <p:spTgt spid="71"/>
                                        </p:tgtEl>
                                        <p:attrNameLst>
                                          <p:attrName>style.visibility</p:attrName>
                                        </p:attrNameLst>
                                      </p:cBhvr>
                                      <p:to>
                                        <p:strVal val="visible"/>
                                      </p:to>
                                    </p:set>
                                    <p:animEffect transition="in" filter="plus(in)">
                                      <p:cBhvr>
                                        <p:cTn id="15" dur="2000"/>
                                        <p:tgtEl>
                                          <p:spTgt spid="71"/>
                                        </p:tgtEl>
                                      </p:cBhvr>
                                    </p:animEffect>
                                  </p:childTnLst>
                                </p:cTn>
                              </p:par>
                            </p:childTnLst>
                          </p:cTn>
                        </p:par>
                        <p:par>
                          <p:cTn id="16" fill="hold">
                            <p:stCondLst>
                              <p:cond delay="3000"/>
                            </p:stCondLst>
                            <p:childTnLst>
                              <p:par>
                                <p:cTn id="17" presetID="13" presetClass="entr" presetSubtype="16" fill="hold" grpId="0" nodeType="afterEffect">
                                  <p:stCondLst>
                                    <p:cond delay="0"/>
                                  </p:stCondLst>
                                  <p:childTnLst>
                                    <p:set>
                                      <p:cBhvr>
                                        <p:cTn id="18" dur="1" fill="hold">
                                          <p:stCondLst>
                                            <p:cond delay="0"/>
                                          </p:stCondLst>
                                        </p:cTn>
                                        <p:tgtEl>
                                          <p:spTgt spid="78"/>
                                        </p:tgtEl>
                                        <p:attrNameLst>
                                          <p:attrName>style.visibility</p:attrName>
                                        </p:attrNameLst>
                                      </p:cBhvr>
                                      <p:to>
                                        <p:strVal val="visible"/>
                                      </p:to>
                                    </p:set>
                                    <p:animEffect transition="in" filter="plus(in)">
                                      <p:cBhvr>
                                        <p:cTn id="19" dur="2000"/>
                                        <p:tgtEl>
                                          <p:spTgt spid="78"/>
                                        </p:tgtEl>
                                      </p:cBhvr>
                                    </p:animEffect>
                                  </p:childTnLst>
                                </p:cTn>
                              </p:par>
                            </p:childTnLst>
                          </p:cTn>
                        </p:par>
                        <p:par>
                          <p:cTn id="20" fill="hold">
                            <p:stCondLst>
                              <p:cond delay="5000"/>
                            </p:stCondLst>
                            <p:childTnLst>
                              <p:par>
                                <p:cTn id="21" presetID="20" presetClass="entr" presetSubtype="0" fill="hold" nodeType="afterEffect">
                                  <p:stCondLst>
                                    <p:cond delay="0"/>
                                  </p:stCondLst>
                                  <p:childTnLst>
                                    <p:set>
                                      <p:cBhvr>
                                        <p:cTn id="22" dur="1" fill="hold">
                                          <p:stCondLst>
                                            <p:cond delay="0"/>
                                          </p:stCondLst>
                                        </p:cTn>
                                        <p:tgtEl>
                                          <p:spTgt spid="79"/>
                                        </p:tgtEl>
                                        <p:attrNameLst>
                                          <p:attrName>style.visibility</p:attrName>
                                        </p:attrNameLst>
                                      </p:cBhvr>
                                      <p:to>
                                        <p:strVal val="visible"/>
                                      </p:to>
                                    </p:set>
                                    <p:animEffect transition="in" filter="wedge">
                                      <p:cBhvr>
                                        <p:cTn id="23" dur="2000"/>
                                        <p:tgtEl>
                                          <p:spTgt spid="79"/>
                                        </p:tgtEl>
                                      </p:cBhvr>
                                    </p:animEffect>
                                  </p:childTnLst>
                                </p:cTn>
                              </p:par>
                            </p:childTnLst>
                          </p:cTn>
                        </p:par>
                        <p:par>
                          <p:cTn id="24" fill="hold">
                            <p:stCondLst>
                              <p:cond delay="7000"/>
                            </p:stCondLst>
                            <p:childTnLst>
                              <p:par>
                                <p:cTn id="25" presetID="20" presetClass="entr" presetSubtype="0" fill="hold" nodeType="afterEffect">
                                  <p:stCondLst>
                                    <p:cond delay="0"/>
                                  </p:stCondLst>
                                  <p:childTnLst>
                                    <p:set>
                                      <p:cBhvr>
                                        <p:cTn id="26" dur="1" fill="hold">
                                          <p:stCondLst>
                                            <p:cond delay="0"/>
                                          </p:stCondLst>
                                        </p:cTn>
                                        <p:tgtEl>
                                          <p:spTgt spid="80"/>
                                        </p:tgtEl>
                                        <p:attrNameLst>
                                          <p:attrName>style.visibility</p:attrName>
                                        </p:attrNameLst>
                                      </p:cBhvr>
                                      <p:to>
                                        <p:strVal val="visible"/>
                                      </p:to>
                                    </p:set>
                                    <p:animEffect transition="in" filter="wedge">
                                      <p:cBhvr>
                                        <p:cTn id="27" dur="2000"/>
                                        <p:tgtEl>
                                          <p:spTgt spid="80"/>
                                        </p:tgtEl>
                                      </p:cBhvr>
                                    </p:animEffect>
                                  </p:childTnLst>
                                </p:cTn>
                              </p:par>
                            </p:childTnLst>
                          </p:cTn>
                        </p:par>
                        <p:par>
                          <p:cTn id="28" fill="hold">
                            <p:stCondLst>
                              <p:cond delay="9000"/>
                            </p:stCondLst>
                            <p:childTnLst>
                              <p:par>
                                <p:cTn id="29" presetID="42" presetClass="entr" presetSubtype="0" fill="hold" nodeType="afterEffect">
                                  <p:stCondLst>
                                    <p:cond delay="0"/>
                                  </p:stCondLst>
                                  <p:childTnLst>
                                    <p:set>
                                      <p:cBhvr>
                                        <p:cTn id="30" dur="1" fill="hold">
                                          <p:stCondLst>
                                            <p:cond delay="0"/>
                                          </p:stCondLst>
                                        </p:cTn>
                                        <p:tgtEl>
                                          <p:spTgt spid="82"/>
                                        </p:tgtEl>
                                        <p:attrNameLst>
                                          <p:attrName>style.visibility</p:attrName>
                                        </p:attrNameLst>
                                      </p:cBhvr>
                                      <p:to>
                                        <p:strVal val="visible"/>
                                      </p:to>
                                    </p:set>
                                    <p:animEffect transition="in" filter="fade">
                                      <p:cBhvr>
                                        <p:cTn id="31" dur="1000"/>
                                        <p:tgtEl>
                                          <p:spTgt spid="82"/>
                                        </p:tgtEl>
                                      </p:cBhvr>
                                    </p:animEffect>
                                    <p:anim calcmode="lin" valueType="num">
                                      <p:cBhvr>
                                        <p:cTn id="32" dur="1000" fill="hold"/>
                                        <p:tgtEl>
                                          <p:spTgt spid="82"/>
                                        </p:tgtEl>
                                        <p:attrNameLst>
                                          <p:attrName>ppt_x</p:attrName>
                                        </p:attrNameLst>
                                      </p:cBhvr>
                                      <p:tavLst>
                                        <p:tav tm="0">
                                          <p:val>
                                            <p:strVal val="#ppt_x"/>
                                          </p:val>
                                        </p:tav>
                                        <p:tav tm="100000">
                                          <p:val>
                                            <p:strVal val="#ppt_x"/>
                                          </p:val>
                                        </p:tav>
                                      </p:tavLst>
                                    </p:anim>
                                    <p:anim calcmode="lin" valueType="num">
                                      <p:cBhvr>
                                        <p:cTn id="33" dur="1000" fill="hold"/>
                                        <p:tgtEl>
                                          <p:spTgt spid="8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7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5"/>
          <p:cNvGrpSpPr>
            <a:grpSpLocks/>
          </p:cNvGrpSpPr>
          <p:nvPr/>
        </p:nvGrpSpPr>
        <p:grpSpPr bwMode="auto">
          <a:xfrm>
            <a:off x="285720" y="125413"/>
            <a:ext cx="5708650" cy="660400"/>
            <a:chOff x="0" y="0"/>
            <a:chExt cx="2721" cy="416"/>
          </a:xfrm>
        </p:grpSpPr>
        <p:sp>
          <p:nvSpPr>
            <p:cNvPr id="3" name="Rectangle 852"/>
            <p:cNvSpPr>
              <a:spLocks noChangeArrowheads="1"/>
            </p:cNvSpPr>
            <p:nvPr/>
          </p:nvSpPr>
          <p:spPr bwMode="auto">
            <a:xfrm>
              <a:off x="0" y="109"/>
              <a:ext cx="575" cy="307"/>
            </a:xfrm>
            <a:prstGeom prst="rect">
              <a:avLst/>
            </a:prstGeom>
            <a:gradFill rotWithShape="1">
              <a:gsLst>
                <a:gs pos="0">
                  <a:schemeClr val="tx2"/>
                </a:gs>
                <a:gs pos="100000">
                  <a:srgbClr val="800000"/>
                </a:gs>
              </a:gsLst>
              <a:lin ang="5400000" scaled="1"/>
            </a:gradFill>
            <a:ln w="9525">
              <a:noFill/>
              <a:miter lim="800000"/>
              <a:headEnd/>
              <a:tailEnd/>
            </a:ln>
          </p:spPr>
          <p:txBody>
            <a:bodyPr wrap="none" lIns="87313" tIns="44450" rIns="87313" bIns="44450" anchor="ctr"/>
            <a:lstStyle/>
            <a:p>
              <a:endParaRPr lang="zh-CN" altLang="zh-CN"/>
            </a:p>
          </p:txBody>
        </p:sp>
        <p:sp>
          <p:nvSpPr>
            <p:cNvPr id="4" name="Rectangle 870"/>
            <p:cNvSpPr>
              <a:spLocks noChangeArrowheads="1"/>
            </p:cNvSpPr>
            <p:nvPr/>
          </p:nvSpPr>
          <p:spPr bwMode="auto">
            <a:xfrm>
              <a:off x="575" y="109"/>
              <a:ext cx="1954" cy="307"/>
            </a:xfrm>
            <a:prstGeom prst="rect">
              <a:avLst/>
            </a:prstGeom>
            <a:gradFill rotWithShape="1">
              <a:gsLst>
                <a:gs pos="0">
                  <a:schemeClr val="tx1">
                    <a:alpha val="59998"/>
                  </a:schemeClr>
                </a:gs>
                <a:gs pos="100000">
                  <a:srgbClr val="434343">
                    <a:alpha val="0"/>
                  </a:srgbClr>
                </a:gs>
              </a:gsLst>
              <a:lin ang="0" scaled="1"/>
            </a:gradFill>
            <a:ln w="9525">
              <a:noFill/>
              <a:miter lim="800000"/>
              <a:headEnd/>
              <a:tailEnd/>
            </a:ln>
          </p:spPr>
          <p:txBody>
            <a:bodyPr wrap="none" lIns="87313" tIns="44450" rIns="87313" bIns="44450" anchor="ctr"/>
            <a:lstStyle/>
            <a:p>
              <a:endParaRPr lang="zh-CN" altLang="zh-CN"/>
            </a:p>
          </p:txBody>
        </p:sp>
        <p:sp>
          <p:nvSpPr>
            <p:cNvPr id="5" name="AutoShape 859"/>
            <p:cNvSpPr>
              <a:spLocks noChangeArrowheads="1"/>
            </p:cNvSpPr>
            <p:nvPr/>
          </p:nvSpPr>
          <p:spPr bwMode="auto">
            <a:xfrm>
              <a:off x="0" y="0"/>
              <a:ext cx="2721" cy="115"/>
            </a:xfrm>
            <a:prstGeom prst="parallelogram">
              <a:avLst>
                <a:gd name="adj" fmla="val 179976"/>
              </a:avLst>
            </a:prstGeom>
            <a:solidFill>
              <a:schemeClr val="bg2"/>
            </a:solidFill>
            <a:ln w="9525">
              <a:noFill/>
              <a:miter lim="800000"/>
              <a:headEnd/>
              <a:tailEnd/>
            </a:ln>
          </p:spPr>
          <p:txBody>
            <a:bodyPr wrap="none" lIns="87313" tIns="44450" rIns="87313" bIns="44450" anchor="ctr"/>
            <a:lstStyle/>
            <a:p>
              <a:endParaRPr lang="zh-CN" altLang="zh-CN"/>
            </a:p>
          </p:txBody>
        </p:sp>
        <p:sp>
          <p:nvSpPr>
            <p:cNvPr id="6" name="AutoShape 876"/>
            <p:cNvSpPr>
              <a:spLocks noChangeArrowheads="1"/>
            </p:cNvSpPr>
            <p:nvPr/>
          </p:nvSpPr>
          <p:spPr bwMode="auto">
            <a:xfrm>
              <a:off x="95" y="18"/>
              <a:ext cx="2544" cy="61"/>
            </a:xfrm>
            <a:prstGeom prst="parallelogram">
              <a:avLst>
                <a:gd name="adj" fmla="val 202153"/>
              </a:avLst>
            </a:prstGeom>
            <a:gradFill rotWithShape="1">
              <a:gsLst>
                <a:gs pos="0">
                  <a:schemeClr val="tx1">
                    <a:alpha val="39998"/>
                  </a:schemeClr>
                </a:gs>
                <a:gs pos="100000">
                  <a:srgbClr val="800000">
                    <a:alpha val="0"/>
                  </a:srgbClr>
                </a:gs>
              </a:gsLst>
              <a:lin ang="5400000" scaled="1"/>
            </a:gradFill>
            <a:ln w="9525">
              <a:noFill/>
              <a:miter lim="800000"/>
              <a:headEnd/>
              <a:tailEnd/>
            </a:ln>
          </p:spPr>
          <p:txBody>
            <a:bodyPr wrap="none" lIns="87313" tIns="44450" rIns="87313" bIns="44450" anchor="ctr"/>
            <a:lstStyle/>
            <a:p>
              <a:endParaRPr lang="zh-CN" altLang="zh-CN"/>
            </a:p>
          </p:txBody>
        </p:sp>
        <p:sp>
          <p:nvSpPr>
            <p:cNvPr id="7" name="Rectangle 877"/>
            <p:cNvSpPr>
              <a:spLocks noChangeArrowheads="1"/>
            </p:cNvSpPr>
            <p:nvPr/>
          </p:nvSpPr>
          <p:spPr bwMode="auto">
            <a:xfrm>
              <a:off x="26" y="151"/>
              <a:ext cx="521" cy="249"/>
            </a:xfrm>
            <a:prstGeom prst="rect">
              <a:avLst/>
            </a:prstGeom>
            <a:gradFill rotWithShape="1">
              <a:gsLst>
                <a:gs pos="0">
                  <a:srgbClr val="A9A9A9">
                    <a:alpha val="0"/>
                  </a:srgbClr>
                </a:gs>
                <a:gs pos="100000">
                  <a:schemeClr val="tx1">
                    <a:alpha val="39998"/>
                  </a:schemeClr>
                </a:gs>
              </a:gsLst>
              <a:lin ang="5400000" scaled="1"/>
            </a:gradFill>
            <a:ln w="9525">
              <a:noFill/>
              <a:miter lim="800000"/>
              <a:headEnd/>
              <a:tailEnd/>
            </a:ln>
          </p:spPr>
          <p:txBody>
            <a:bodyPr wrap="none" lIns="87313" tIns="44450" rIns="87313" bIns="44450" anchor="ctr"/>
            <a:lstStyle/>
            <a:p>
              <a:endParaRPr lang="zh-CN" altLang="zh-CN"/>
            </a:p>
          </p:txBody>
        </p:sp>
      </p:grpSp>
      <p:sp>
        <p:nvSpPr>
          <p:cNvPr id="8" name="Text Box 1045"/>
          <p:cNvSpPr txBox="1">
            <a:spLocks noChangeArrowheads="1"/>
          </p:cNvSpPr>
          <p:nvPr/>
        </p:nvSpPr>
        <p:spPr bwMode="auto">
          <a:xfrm>
            <a:off x="1582708" y="333375"/>
            <a:ext cx="6806350" cy="369332"/>
          </a:xfrm>
          <a:prstGeom prst="rect">
            <a:avLst/>
          </a:prstGeom>
          <a:noFill/>
          <a:ln w="9525">
            <a:noFill/>
            <a:miter lim="800000"/>
            <a:headEnd/>
            <a:tailEnd/>
          </a:ln>
          <a:effectLst>
            <a:outerShdw dist="17961" dir="2700000" algn="ctr" rotWithShape="0">
              <a:schemeClr val="tx1"/>
            </a:outerShdw>
          </a:effectLst>
        </p:spPr>
        <p:txBody>
          <a:bodyPr wrap="none" lIns="0" tIns="0" rIns="0" bIns="0">
            <a:spAutoFit/>
          </a:bodyPr>
          <a:lstStyle/>
          <a:p>
            <a:pPr>
              <a:spcBef>
                <a:spcPct val="50000"/>
              </a:spcBef>
              <a:defRPr/>
            </a:pPr>
            <a:r>
              <a:rPr lang="zh-CN" altLang="en-US" sz="2400" b="1" dirty="0" smtClean="0">
                <a:solidFill>
                  <a:schemeClr val="bg1"/>
                </a:solidFill>
                <a:latin typeface="黑体" pitchFamily="49" charset="-122"/>
                <a:ea typeface="黑体" pitchFamily="49" charset="-122"/>
                <a:cs typeface="HY헤드라인M"/>
              </a:rPr>
              <a:t>提出新时代坚持和发展中国特色社会主义基本方略</a:t>
            </a:r>
            <a:endParaRPr lang="zh-CN" altLang="en-US" sz="2400" b="1" dirty="0">
              <a:solidFill>
                <a:schemeClr val="bg1"/>
              </a:solidFill>
              <a:latin typeface="黑体" pitchFamily="49" charset="-122"/>
              <a:ea typeface="黑体" pitchFamily="49" charset="-122"/>
              <a:cs typeface="HY헤드라인M"/>
            </a:endParaRPr>
          </a:p>
        </p:txBody>
      </p:sp>
      <p:pic>
        <p:nvPicPr>
          <p:cNvPr id="15" name="图片 14" descr="0373492fa2757e9585d99bf9af487821.gif"/>
          <p:cNvPicPr>
            <a:picLocks noChangeAspect="1"/>
          </p:cNvPicPr>
          <p:nvPr/>
        </p:nvPicPr>
        <p:blipFill>
          <a:blip r:embed="rId2"/>
          <a:stretch>
            <a:fillRect/>
          </a:stretch>
        </p:blipFill>
        <p:spPr>
          <a:xfrm>
            <a:off x="214282" y="785794"/>
            <a:ext cx="7016232" cy="5715040"/>
          </a:xfrm>
          <a:prstGeom prst="rect">
            <a:avLst/>
          </a:prstGeom>
        </p:spPr>
      </p:pic>
      <p:pic>
        <p:nvPicPr>
          <p:cNvPr id="16" name="Picture 2" descr="C:\Users\Administrator\Desktop\PPT制作元素\PPT合作\杂志社logo带网址 单副本.png"/>
          <p:cNvPicPr>
            <a:picLocks noChangeAspect="1" noChangeArrowheads="1"/>
          </p:cNvPicPr>
          <p:nvPr/>
        </p:nvPicPr>
        <p:blipFill>
          <a:blip r:embed="rId3"/>
          <a:stretch>
            <a:fillRect/>
          </a:stretch>
        </p:blipFill>
        <p:spPr bwMode="auto">
          <a:xfrm>
            <a:off x="6500826" y="6156348"/>
            <a:ext cx="2380399" cy="558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Left)">
                                      <p:cBhvr>
                                        <p:cTn id="7" dur="500"/>
                                        <p:tgtEl>
                                          <p:spTgt spid="2"/>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slide(fromLeft)">
                                      <p:cBhvr>
                                        <p:cTn id="11" dur="500"/>
                                        <p:tgtEl>
                                          <p:spTgt spid="8"/>
                                        </p:tgtEl>
                                      </p:cBhvr>
                                    </p:animEffect>
                                  </p:childTnLst>
                                </p:cTn>
                              </p:par>
                            </p:childTnLst>
                          </p:cTn>
                        </p:par>
                        <p:par>
                          <p:cTn id="12" fill="hold">
                            <p:stCondLst>
                              <p:cond delay="1000"/>
                            </p:stCondLst>
                            <p:childTnLst>
                              <p:par>
                                <p:cTn id="13" presetID="13" presetClass="entr" presetSubtype="16"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plus(in)">
                                      <p:cBhvr>
                                        <p:cTn id="15"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pic>
        <p:nvPicPr>
          <p:cNvPr id="11266" name="Picture 2" descr="C:\Users\Administrator\Desktop\PPT制作元素\PPT合作\杂志社logo带网址 单副本.png"/>
          <p:cNvPicPr>
            <a:picLocks noChangeAspect="1" noChangeArrowheads="1"/>
          </p:cNvPicPr>
          <p:nvPr/>
        </p:nvPicPr>
        <p:blipFill>
          <a:blip r:embed="rId3"/>
          <a:stretch>
            <a:fillRect/>
          </a:stretch>
        </p:blipFill>
        <p:spPr bwMode="auto">
          <a:xfrm>
            <a:off x="6500826" y="6000768"/>
            <a:ext cx="2380399" cy="558800"/>
          </a:xfrm>
          <a:prstGeom prst="rect">
            <a:avLst/>
          </a:prstGeom>
          <a:noFill/>
          <a:ln w="9525">
            <a:noFill/>
            <a:miter lim="800000"/>
            <a:headEnd/>
            <a:tailEnd/>
          </a:ln>
        </p:spPr>
      </p:pic>
      <p:sp>
        <p:nvSpPr>
          <p:cNvPr id="3" name="TextBox 2"/>
          <p:cNvSpPr txBox="1"/>
          <p:nvPr/>
        </p:nvSpPr>
        <p:spPr>
          <a:xfrm>
            <a:off x="142844" y="2214554"/>
            <a:ext cx="9144000" cy="1384995"/>
          </a:xfrm>
          <a:prstGeom prst="rect">
            <a:avLst/>
          </a:prstGeom>
          <a:noFill/>
          <a:ln>
            <a:noFill/>
          </a:ln>
          <a:effectLst>
            <a:outerShdw blurRad="165100" dist="241300" dir="5400000" algn="ctr" rotWithShape="0">
              <a:schemeClr val="accent1">
                <a:lumMod val="40000"/>
                <a:lumOff val="60000"/>
                <a:alpha val="75000"/>
              </a:schemeClr>
            </a:outerShdw>
          </a:effectLst>
          <a:scene3d>
            <a:camera prst="orthographicFront">
              <a:rot lat="0" lon="0" rev="0"/>
            </a:camera>
            <a:lightRig rig="threePt" dir="t"/>
          </a:scene3d>
          <a:sp3d extrusionH="6350000">
            <a:bevelT/>
            <a:bevelB prst="angle"/>
            <a:extrusionClr>
              <a:schemeClr val="tx1">
                <a:lumMod val="65000"/>
                <a:lumOff val="35000"/>
              </a:schemeClr>
            </a:extrusionClr>
          </a:sp3d>
        </p:spPr>
        <p:txBody>
          <a:bodyPr wrap="square">
            <a:spAutoFit/>
          </a:bodyPr>
          <a:lstStyle/>
          <a:p>
            <a:pPr algn="ctr">
              <a:defRPr/>
            </a:pPr>
            <a:r>
              <a:rPr lang="zh-CN" altLang="en-US" sz="3600" b="1" spc="50" dirty="0" smtClean="0">
                <a:ln w="13500">
                  <a:solidFill>
                    <a:schemeClr val="accent1">
                      <a:shade val="2500"/>
                      <a:alpha val="6500"/>
                    </a:schemeClr>
                  </a:solidFill>
                  <a:prstDash val="solid"/>
                </a:ln>
                <a:effectLst>
                  <a:innerShdw blurRad="50900" dist="38500" dir="13500000">
                    <a:srgbClr val="000000">
                      <a:alpha val="60000"/>
                    </a:srgbClr>
                  </a:innerShdw>
                </a:effectLst>
                <a:latin typeface="黑体" pitchFamily="49" charset="-122"/>
                <a:ea typeface="黑体" pitchFamily="49" charset="-122"/>
              </a:rPr>
              <a:t>新思想引领新时代 新使命开启新征程</a:t>
            </a:r>
          </a:p>
          <a:p>
            <a:pPr algn="ctr">
              <a:defRPr/>
            </a:pPr>
            <a:endParaRPr lang="en-US" altLang="zh-CN" sz="2400" b="1" spc="50" dirty="0" smtClean="0">
              <a:ln w="13500">
                <a:solidFill>
                  <a:schemeClr val="accent1">
                    <a:shade val="2500"/>
                    <a:alpha val="6500"/>
                  </a:schemeClr>
                </a:solidFill>
                <a:prstDash val="solid"/>
              </a:ln>
              <a:effectLst>
                <a:innerShdw blurRad="50900" dist="38500" dir="13500000">
                  <a:srgbClr val="000000">
                    <a:alpha val="60000"/>
                  </a:srgbClr>
                </a:innerShdw>
              </a:effectLst>
              <a:latin typeface="黑体" pitchFamily="49" charset="-122"/>
              <a:ea typeface="黑体" pitchFamily="49" charset="-122"/>
            </a:endParaRPr>
          </a:p>
          <a:p>
            <a:pPr algn="ctr">
              <a:defRPr/>
            </a:pPr>
            <a:r>
              <a:rPr lang="en-US" altLang="zh-CN" sz="2400" b="1" spc="50" dirty="0" smtClean="0">
                <a:ln w="13500">
                  <a:solidFill>
                    <a:schemeClr val="accent1">
                      <a:shade val="2500"/>
                      <a:alpha val="6500"/>
                    </a:schemeClr>
                  </a:solidFill>
                  <a:prstDash val="solid"/>
                </a:ln>
                <a:effectLst>
                  <a:innerShdw blurRad="50900" dist="38500" dir="13500000">
                    <a:srgbClr val="000000">
                      <a:alpha val="60000"/>
                    </a:srgbClr>
                  </a:innerShdw>
                </a:effectLst>
                <a:latin typeface="黑体" pitchFamily="49" charset="-122"/>
                <a:ea typeface="黑体" pitchFamily="49" charset="-122"/>
              </a:rPr>
              <a:t>——</a:t>
            </a:r>
            <a:r>
              <a:rPr lang="zh-CN" altLang="en-US" sz="2400" b="1" spc="50" dirty="0" smtClean="0">
                <a:ln w="13500">
                  <a:solidFill>
                    <a:schemeClr val="accent1">
                      <a:shade val="2500"/>
                      <a:alpha val="6500"/>
                    </a:schemeClr>
                  </a:solidFill>
                  <a:prstDash val="solid"/>
                </a:ln>
                <a:effectLst>
                  <a:innerShdw blurRad="50900" dist="38500" dir="13500000">
                    <a:srgbClr val="000000">
                      <a:alpha val="60000"/>
                    </a:srgbClr>
                  </a:innerShdw>
                </a:effectLst>
                <a:latin typeface="黑体" pitchFamily="49" charset="-122"/>
                <a:ea typeface="黑体" pitchFamily="49" charset="-122"/>
              </a:rPr>
              <a:t>深入学习党的十九大会议精神</a:t>
            </a:r>
          </a:p>
        </p:txBody>
      </p:sp>
      <p:pic>
        <p:nvPicPr>
          <p:cNvPr id="4" name="图片 3" descr="2-补.jpg"/>
          <p:cNvPicPr>
            <a:picLocks noChangeAspect="1"/>
          </p:cNvPicPr>
          <p:nvPr/>
        </p:nvPicPr>
        <p:blipFill>
          <a:blip r:embed="rId4" cstate="print"/>
          <a:srcRect/>
          <a:stretch>
            <a:fillRect/>
          </a:stretch>
        </p:blipFill>
        <p:spPr bwMode="auto">
          <a:xfrm>
            <a:off x="4535487" y="0"/>
            <a:ext cx="4608513" cy="6911975"/>
          </a:xfrm>
          <a:prstGeom prst="rect">
            <a:avLst/>
          </a:prstGeom>
          <a:noFill/>
          <a:ln w="9525">
            <a:noFill/>
            <a:miter lim="800000"/>
            <a:headEnd/>
            <a:tailEnd/>
          </a:ln>
        </p:spPr>
      </p:pic>
      <p:pic>
        <p:nvPicPr>
          <p:cNvPr id="5" name="图片 4" descr="1-补.jpg"/>
          <p:cNvPicPr>
            <a:picLocks noChangeAspect="1"/>
          </p:cNvPicPr>
          <p:nvPr/>
        </p:nvPicPr>
        <p:blipFill>
          <a:blip r:embed="rId5" cstate="print"/>
          <a:srcRect l="-2"/>
          <a:stretch>
            <a:fillRect/>
          </a:stretch>
        </p:blipFill>
        <p:spPr bwMode="auto">
          <a:xfrm>
            <a:off x="0" y="0"/>
            <a:ext cx="4648201" cy="69119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xit" presetSubtype="2" fill="hold" nodeType="withEffect">
                                  <p:stCondLst>
                                    <p:cond delay="0"/>
                                  </p:stCondLst>
                                  <p:childTnLst>
                                    <p:anim calcmode="lin" valueType="num">
                                      <p:cBhvr additive="base">
                                        <p:cTn id="6" dur="500"/>
                                        <p:tgtEl>
                                          <p:spTgt spid="4"/>
                                        </p:tgtEl>
                                        <p:attrNameLst>
                                          <p:attrName>ppt_x</p:attrName>
                                        </p:attrNameLst>
                                      </p:cBhvr>
                                      <p:tavLst>
                                        <p:tav tm="0">
                                          <p:val>
                                            <p:strVal val="ppt_x"/>
                                          </p:val>
                                        </p:tav>
                                        <p:tav tm="100000">
                                          <p:val>
                                            <p:strVal val="1+ppt_w/2"/>
                                          </p:val>
                                        </p:tav>
                                      </p:tavLst>
                                    </p:anim>
                                    <p:anim calcmode="lin" valueType="num">
                                      <p:cBhvr additive="base">
                                        <p:cTn id="7" dur="500"/>
                                        <p:tgtEl>
                                          <p:spTgt spid="4"/>
                                        </p:tgtEl>
                                        <p:attrNameLst>
                                          <p:attrName>ppt_y</p:attrName>
                                        </p:attrNameLst>
                                      </p:cBhvr>
                                      <p:tavLst>
                                        <p:tav tm="0">
                                          <p:val>
                                            <p:strVal val="ppt_y"/>
                                          </p:val>
                                        </p:tav>
                                        <p:tav tm="100000">
                                          <p:val>
                                            <p:strVal val="ppt_y"/>
                                          </p:val>
                                        </p:tav>
                                      </p:tavLst>
                                    </p:anim>
                                    <p:set>
                                      <p:cBhvr>
                                        <p:cTn id="8" dur="1" fill="hold">
                                          <p:stCondLst>
                                            <p:cond delay="499"/>
                                          </p:stCondLst>
                                        </p:cTn>
                                        <p:tgtEl>
                                          <p:spTgt spid="4"/>
                                        </p:tgtEl>
                                        <p:attrNameLst>
                                          <p:attrName>style.visibility</p:attrName>
                                        </p:attrNameLst>
                                      </p:cBhvr>
                                      <p:to>
                                        <p:strVal val="hidden"/>
                                      </p:to>
                                    </p:set>
                                  </p:childTnLst>
                                </p:cTn>
                              </p:par>
                              <p:par>
                                <p:cTn id="9" presetID="2" presetClass="exit" presetSubtype="8" fill="hold" nodeType="withEffect">
                                  <p:stCondLst>
                                    <p:cond delay="0"/>
                                  </p:stCondLst>
                                  <p:childTnLst>
                                    <p:anim calcmode="lin" valueType="num">
                                      <p:cBhvr additive="base">
                                        <p:cTn id="10" dur="500"/>
                                        <p:tgtEl>
                                          <p:spTgt spid="5"/>
                                        </p:tgtEl>
                                        <p:attrNameLst>
                                          <p:attrName>ppt_x</p:attrName>
                                        </p:attrNameLst>
                                      </p:cBhvr>
                                      <p:tavLst>
                                        <p:tav tm="0">
                                          <p:val>
                                            <p:strVal val="ppt_x"/>
                                          </p:val>
                                        </p:tav>
                                        <p:tav tm="100000">
                                          <p:val>
                                            <p:strVal val="0-ppt_w/2"/>
                                          </p:val>
                                        </p:tav>
                                      </p:tavLst>
                                    </p:anim>
                                    <p:anim calcmode="lin" valueType="num">
                                      <p:cBhvr additive="base">
                                        <p:cTn id="11" dur="500"/>
                                        <p:tgtEl>
                                          <p:spTgt spid="5"/>
                                        </p:tgtEl>
                                        <p:attrNameLst>
                                          <p:attrName>ppt_y</p:attrName>
                                        </p:attrNameLst>
                                      </p:cBhvr>
                                      <p:tavLst>
                                        <p:tav tm="0">
                                          <p:val>
                                            <p:strVal val="ppt_y"/>
                                          </p:val>
                                        </p:tav>
                                        <p:tav tm="100000">
                                          <p:val>
                                            <p:strVal val="ppt_y"/>
                                          </p:val>
                                        </p:tav>
                                      </p:tavLst>
                                    </p:anim>
                                    <p:set>
                                      <p:cBhvr>
                                        <p:cTn id="12"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5"/>
          <p:cNvGrpSpPr>
            <a:grpSpLocks/>
          </p:cNvGrpSpPr>
          <p:nvPr/>
        </p:nvGrpSpPr>
        <p:grpSpPr bwMode="auto">
          <a:xfrm>
            <a:off x="706576" y="125413"/>
            <a:ext cx="5708650" cy="660400"/>
            <a:chOff x="0" y="0"/>
            <a:chExt cx="2721" cy="416"/>
          </a:xfrm>
        </p:grpSpPr>
        <p:sp>
          <p:nvSpPr>
            <p:cNvPr id="3" name="Rectangle 852"/>
            <p:cNvSpPr>
              <a:spLocks noChangeArrowheads="1"/>
            </p:cNvSpPr>
            <p:nvPr/>
          </p:nvSpPr>
          <p:spPr bwMode="auto">
            <a:xfrm>
              <a:off x="0" y="109"/>
              <a:ext cx="575" cy="307"/>
            </a:xfrm>
            <a:prstGeom prst="rect">
              <a:avLst/>
            </a:prstGeom>
            <a:gradFill rotWithShape="1">
              <a:gsLst>
                <a:gs pos="0">
                  <a:schemeClr val="tx2"/>
                </a:gs>
                <a:gs pos="100000">
                  <a:srgbClr val="800000"/>
                </a:gs>
              </a:gsLst>
              <a:lin ang="5400000" scaled="1"/>
            </a:gradFill>
            <a:ln w="9525">
              <a:noFill/>
              <a:miter lim="800000"/>
              <a:headEnd/>
              <a:tailEnd/>
            </a:ln>
          </p:spPr>
          <p:txBody>
            <a:bodyPr wrap="none" lIns="87313" tIns="44450" rIns="87313" bIns="44450" anchor="ctr"/>
            <a:lstStyle/>
            <a:p>
              <a:endParaRPr lang="zh-CN" altLang="zh-CN"/>
            </a:p>
          </p:txBody>
        </p:sp>
        <p:sp>
          <p:nvSpPr>
            <p:cNvPr id="4" name="Rectangle 870"/>
            <p:cNvSpPr>
              <a:spLocks noChangeArrowheads="1"/>
            </p:cNvSpPr>
            <p:nvPr/>
          </p:nvSpPr>
          <p:spPr bwMode="auto">
            <a:xfrm>
              <a:off x="575" y="109"/>
              <a:ext cx="1954" cy="307"/>
            </a:xfrm>
            <a:prstGeom prst="rect">
              <a:avLst/>
            </a:prstGeom>
            <a:gradFill rotWithShape="1">
              <a:gsLst>
                <a:gs pos="0">
                  <a:schemeClr val="tx1">
                    <a:alpha val="59998"/>
                  </a:schemeClr>
                </a:gs>
                <a:gs pos="100000">
                  <a:srgbClr val="434343">
                    <a:alpha val="0"/>
                  </a:srgbClr>
                </a:gs>
              </a:gsLst>
              <a:lin ang="0" scaled="1"/>
            </a:gradFill>
            <a:ln w="9525">
              <a:noFill/>
              <a:miter lim="800000"/>
              <a:headEnd/>
              <a:tailEnd/>
            </a:ln>
          </p:spPr>
          <p:txBody>
            <a:bodyPr wrap="none" lIns="87313" tIns="44450" rIns="87313" bIns="44450" anchor="ctr"/>
            <a:lstStyle/>
            <a:p>
              <a:endParaRPr lang="zh-CN" altLang="zh-CN"/>
            </a:p>
          </p:txBody>
        </p:sp>
        <p:sp>
          <p:nvSpPr>
            <p:cNvPr id="5" name="AutoShape 859"/>
            <p:cNvSpPr>
              <a:spLocks noChangeArrowheads="1"/>
            </p:cNvSpPr>
            <p:nvPr/>
          </p:nvSpPr>
          <p:spPr bwMode="auto">
            <a:xfrm>
              <a:off x="0" y="0"/>
              <a:ext cx="2721" cy="115"/>
            </a:xfrm>
            <a:prstGeom prst="parallelogram">
              <a:avLst>
                <a:gd name="adj" fmla="val 179976"/>
              </a:avLst>
            </a:prstGeom>
            <a:solidFill>
              <a:schemeClr val="bg2"/>
            </a:solidFill>
            <a:ln w="9525">
              <a:noFill/>
              <a:miter lim="800000"/>
              <a:headEnd/>
              <a:tailEnd/>
            </a:ln>
          </p:spPr>
          <p:txBody>
            <a:bodyPr wrap="none" lIns="87313" tIns="44450" rIns="87313" bIns="44450" anchor="ctr"/>
            <a:lstStyle/>
            <a:p>
              <a:endParaRPr lang="zh-CN" altLang="zh-CN"/>
            </a:p>
          </p:txBody>
        </p:sp>
        <p:sp>
          <p:nvSpPr>
            <p:cNvPr id="6" name="AutoShape 876"/>
            <p:cNvSpPr>
              <a:spLocks noChangeArrowheads="1"/>
            </p:cNvSpPr>
            <p:nvPr/>
          </p:nvSpPr>
          <p:spPr bwMode="auto">
            <a:xfrm>
              <a:off x="95" y="18"/>
              <a:ext cx="2544" cy="61"/>
            </a:xfrm>
            <a:prstGeom prst="parallelogram">
              <a:avLst>
                <a:gd name="adj" fmla="val 202153"/>
              </a:avLst>
            </a:prstGeom>
            <a:gradFill rotWithShape="1">
              <a:gsLst>
                <a:gs pos="0">
                  <a:schemeClr val="tx1">
                    <a:alpha val="39998"/>
                  </a:schemeClr>
                </a:gs>
                <a:gs pos="100000">
                  <a:srgbClr val="800000">
                    <a:alpha val="0"/>
                  </a:srgbClr>
                </a:gs>
              </a:gsLst>
              <a:lin ang="5400000" scaled="1"/>
            </a:gradFill>
            <a:ln w="9525">
              <a:noFill/>
              <a:miter lim="800000"/>
              <a:headEnd/>
              <a:tailEnd/>
            </a:ln>
          </p:spPr>
          <p:txBody>
            <a:bodyPr wrap="none" lIns="87313" tIns="44450" rIns="87313" bIns="44450" anchor="ctr"/>
            <a:lstStyle/>
            <a:p>
              <a:endParaRPr lang="zh-CN" altLang="zh-CN"/>
            </a:p>
          </p:txBody>
        </p:sp>
        <p:sp>
          <p:nvSpPr>
            <p:cNvPr id="7" name="Rectangle 877"/>
            <p:cNvSpPr>
              <a:spLocks noChangeArrowheads="1"/>
            </p:cNvSpPr>
            <p:nvPr/>
          </p:nvSpPr>
          <p:spPr bwMode="auto">
            <a:xfrm>
              <a:off x="26" y="151"/>
              <a:ext cx="521" cy="249"/>
            </a:xfrm>
            <a:prstGeom prst="rect">
              <a:avLst/>
            </a:prstGeom>
            <a:gradFill rotWithShape="1">
              <a:gsLst>
                <a:gs pos="0">
                  <a:srgbClr val="A9A9A9">
                    <a:alpha val="0"/>
                  </a:srgbClr>
                </a:gs>
                <a:gs pos="100000">
                  <a:schemeClr val="tx1">
                    <a:alpha val="39998"/>
                  </a:schemeClr>
                </a:gs>
              </a:gsLst>
              <a:lin ang="5400000" scaled="1"/>
            </a:gradFill>
            <a:ln w="9525">
              <a:noFill/>
              <a:miter lim="800000"/>
              <a:headEnd/>
              <a:tailEnd/>
            </a:ln>
          </p:spPr>
          <p:txBody>
            <a:bodyPr wrap="none" lIns="87313" tIns="44450" rIns="87313" bIns="44450" anchor="ctr"/>
            <a:lstStyle/>
            <a:p>
              <a:endParaRPr lang="zh-CN" altLang="zh-CN"/>
            </a:p>
          </p:txBody>
        </p:sp>
      </p:grpSp>
      <p:sp>
        <p:nvSpPr>
          <p:cNvPr id="8" name="Text Box 1045"/>
          <p:cNvSpPr txBox="1">
            <a:spLocks noChangeArrowheads="1"/>
          </p:cNvSpPr>
          <p:nvPr/>
        </p:nvSpPr>
        <p:spPr bwMode="auto">
          <a:xfrm>
            <a:off x="2003564" y="333375"/>
            <a:ext cx="5568832" cy="369332"/>
          </a:xfrm>
          <a:prstGeom prst="rect">
            <a:avLst/>
          </a:prstGeom>
          <a:noFill/>
          <a:ln w="9525">
            <a:noFill/>
            <a:miter lim="800000"/>
            <a:headEnd/>
            <a:tailEnd/>
          </a:ln>
          <a:effectLst>
            <a:outerShdw dist="17961" dir="2700000" algn="ctr" rotWithShape="0">
              <a:schemeClr val="tx1"/>
            </a:outerShdw>
          </a:effectLst>
        </p:spPr>
        <p:txBody>
          <a:bodyPr wrap="none" lIns="0" tIns="0" rIns="0" bIns="0">
            <a:spAutoFit/>
          </a:bodyPr>
          <a:lstStyle/>
          <a:p>
            <a:pPr>
              <a:spcBef>
                <a:spcPct val="50000"/>
              </a:spcBef>
              <a:defRPr/>
            </a:pPr>
            <a:r>
              <a:rPr lang="zh-CN" altLang="en-US" sz="2400" b="1" dirty="0" smtClean="0">
                <a:solidFill>
                  <a:schemeClr val="bg1"/>
                </a:solidFill>
                <a:latin typeface="黑体" pitchFamily="49" charset="-122"/>
                <a:ea typeface="黑体" pitchFamily="49" charset="-122"/>
                <a:cs typeface="HY헤드라인M"/>
              </a:rPr>
              <a:t>按照“五位一体”总体布局进行全面部署</a:t>
            </a:r>
            <a:endParaRPr lang="zh-CN" altLang="en-US" sz="2400" b="1" dirty="0">
              <a:solidFill>
                <a:schemeClr val="bg1"/>
              </a:solidFill>
              <a:latin typeface="黑体" pitchFamily="49" charset="-122"/>
              <a:ea typeface="黑体" pitchFamily="49" charset="-122"/>
              <a:cs typeface="HY헤드라인M"/>
            </a:endParaRPr>
          </a:p>
        </p:txBody>
      </p:sp>
      <p:pic>
        <p:nvPicPr>
          <p:cNvPr id="10" name="图片 9" descr="1121823217_15083429507021n.gif"/>
          <p:cNvPicPr>
            <a:picLocks noChangeAspect="1"/>
          </p:cNvPicPr>
          <p:nvPr/>
        </p:nvPicPr>
        <p:blipFill>
          <a:blip r:embed="rId2"/>
          <a:stretch>
            <a:fillRect/>
          </a:stretch>
        </p:blipFill>
        <p:spPr>
          <a:xfrm>
            <a:off x="1306366" y="1428736"/>
            <a:ext cx="5800339" cy="5072074"/>
          </a:xfrm>
          <a:prstGeom prst="rect">
            <a:avLst/>
          </a:prstGeom>
        </p:spPr>
      </p:pic>
      <p:pic>
        <p:nvPicPr>
          <p:cNvPr id="11" name="Picture 2" descr="C:\Users\Administrator\Desktop\PPT制作元素\PPT合作\杂志社logo带网址 单副本.png"/>
          <p:cNvPicPr>
            <a:picLocks noChangeAspect="1" noChangeArrowheads="1"/>
          </p:cNvPicPr>
          <p:nvPr/>
        </p:nvPicPr>
        <p:blipFill>
          <a:blip r:embed="rId3"/>
          <a:stretch>
            <a:fillRect/>
          </a:stretch>
        </p:blipFill>
        <p:spPr bwMode="auto">
          <a:xfrm>
            <a:off x="6500826" y="6156348"/>
            <a:ext cx="2380399" cy="558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Left)">
                                      <p:cBhvr>
                                        <p:cTn id="7" dur="500"/>
                                        <p:tgtEl>
                                          <p:spTgt spid="2"/>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slide(fromLeft)">
                                      <p:cBhvr>
                                        <p:cTn id="11" dur="500"/>
                                        <p:tgtEl>
                                          <p:spTgt spid="8"/>
                                        </p:tgtEl>
                                      </p:cBhvr>
                                    </p:animEffect>
                                  </p:childTnLst>
                                </p:cTn>
                              </p:par>
                            </p:childTnLst>
                          </p:cTn>
                        </p:par>
                        <p:par>
                          <p:cTn id="12" fill="hold">
                            <p:stCondLst>
                              <p:cond delay="1000"/>
                            </p:stCondLst>
                            <p:childTnLst>
                              <p:par>
                                <p:cTn id="13" presetID="6" presetClass="entr" presetSubtype="16"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circle(in)">
                                      <p:cBhvr>
                                        <p:cTn id="15"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5"/>
          <p:cNvGrpSpPr>
            <a:grpSpLocks/>
          </p:cNvGrpSpPr>
          <p:nvPr/>
        </p:nvGrpSpPr>
        <p:grpSpPr bwMode="auto">
          <a:xfrm>
            <a:off x="706576" y="125413"/>
            <a:ext cx="5708650" cy="660400"/>
            <a:chOff x="0" y="0"/>
            <a:chExt cx="2721" cy="416"/>
          </a:xfrm>
        </p:grpSpPr>
        <p:sp>
          <p:nvSpPr>
            <p:cNvPr id="3" name="Rectangle 852"/>
            <p:cNvSpPr>
              <a:spLocks noChangeArrowheads="1"/>
            </p:cNvSpPr>
            <p:nvPr/>
          </p:nvSpPr>
          <p:spPr bwMode="auto">
            <a:xfrm>
              <a:off x="0" y="109"/>
              <a:ext cx="575" cy="307"/>
            </a:xfrm>
            <a:prstGeom prst="rect">
              <a:avLst/>
            </a:prstGeom>
            <a:gradFill rotWithShape="1">
              <a:gsLst>
                <a:gs pos="0">
                  <a:schemeClr val="tx2"/>
                </a:gs>
                <a:gs pos="100000">
                  <a:srgbClr val="800000"/>
                </a:gs>
              </a:gsLst>
              <a:lin ang="5400000" scaled="1"/>
            </a:gradFill>
            <a:ln w="9525">
              <a:noFill/>
              <a:miter lim="800000"/>
              <a:headEnd/>
              <a:tailEnd/>
            </a:ln>
          </p:spPr>
          <p:txBody>
            <a:bodyPr wrap="none" lIns="87313" tIns="44450" rIns="87313" bIns="44450" anchor="ctr"/>
            <a:lstStyle/>
            <a:p>
              <a:endParaRPr lang="zh-CN" altLang="zh-CN"/>
            </a:p>
          </p:txBody>
        </p:sp>
        <p:sp>
          <p:nvSpPr>
            <p:cNvPr id="4" name="Rectangle 870"/>
            <p:cNvSpPr>
              <a:spLocks noChangeArrowheads="1"/>
            </p:cNvSpPr>
            <p:nvPr/>
          </p:nvSpPr>
          <p:spPr bwMode="auto">
            <a:xfrm>
              <a:off x="575" y="109"/>
              <a:ext cx="1954" cy="307"/>
            </a:xfrm>
            <a:prstGeom prst="rect">
              <a:avLst/>
            </a:prstGeom>
            <a:gradFill rotWithShape="1">
              <a:gsLst>
                <a:gs pos="0">
                  <a:schemeClr val="tx1">
                    <a:alpha val="59998"/>
                  </a:schemeClr>
                </a:gs>
                <a:gs pos="100000">
                  <a:srgbClr val="434343">
                    <a:alpha val="0"/>
                  </a:srgbClr>
                </a:gs>
              </a:gsLst>
              <a:lin ang="0" scaled="1"/>
            </a:gradFill>
            <a:ln w="9525">
              <a:noFill/>
              <a:miter lim="800000"/>
              <a:headEnd/>
              <a:tailEnd/>
            </a:ln>
          </p:spPr>
          <p:txBody>
            <a:bodyPr wrap="none" lIns="87313" tIns="44450" rIns="87313" bIns="44450" anchor="ctr"/>
            <a:lstStyle/>
            <a:p>
              <a:endParaRPr lang="zh-CN" altLang="zh-CN"/>
            </a:p>
          </p:txBody>
        </p:sp>
        <p:sp>
          <p:nvSpPr>
            <p:cNvPr id="5" name="AutoShape 859"/>
            <p:cNvSpPr>
              <a:spLocks noChangeArrowheads="1"/>
            </p:cNvSpPr>
            <p:nvPr/>
          </p:nvSpPr>
          <p:spPr bwMode="auto">
            <a:xfrm>
              <a:off x="0" y="0"/>
              <a:ext cx="2721" cy="115"/>
            </a:xfrm>
            <a:prstGeom prst="parallelogram">
              <a:avLst>
                <a:gd name="adj" fmla="val 179976"/>
              </a:avLst>
            </a:prstGeom>
            <a:solidFill>
              <a:schemeClr val="bg2"/>
            </a:solidFill>
            <a:ln w="9525">
              <a:noFill/>
              <a:miter lim="800000"/>
              <a:headEnd/>
              <a:tailEnd/>
            </a:ln>
          </p:spPr>
          <p:txBody>
            <a:bodyPr wrap="none" lIns="87313" tIns="44450" rIns="87313" bIns="44450" anchor="ctr"/>
            <a:lstStyle/>
            <a:p>
              <a:endParaRPr lang="zh-CN" altLang="zh-CN"/>
            </a:p>
          </p:txBody>
        </p:sp>
        <p:sp>
          <p:nvSpPr>
            <p:cNvPr id="6" name="AutoShape 876"/>
            <p:cNvSpPr>
              <a:spLocks noChangeArrowheads="1"/>
            </p:cNvSpPr>
            <p:nvPr/>
          </p:nvSpPr>
          <p:spPr bwMode="auto">
            <a:xfrm>
              <a:off x="95" y="18"/>
              <a:ext cx="2544" cy="61"/>
            </a:xfrm>
            <a:prstGeom prst="parallelogram">
              <a:avLst>
                <a:gd name="adj" fmla="val 202153"/>
              </a:avLst>
            </a:prstGeom>
            <a:gradFill rotWithShape="1">
              <a:gsLst>
                <a:gs pos="0">
                  <a:schemeClr val="tx1">
                    <a:alpha val="39998"/>
                  </a:schemeClr>
                </a:gs>
                <a:gs pos="100000">
                  <a:srgbClr val="800000">
                    <a:alpha val="0"/>
                  </a:srgbClr>
                </a:gs>
              </a:gsLst>
              <a:lin ang="5400000" scaled="1"/>
            </a:gradFill>
            <a:ln w="9525">
              <a:noFill/>
              <a:miter lim="800000"/>
              <a:headEnd/>
              <a:tailEnd/>
            </a:ln>
          </p:spPr>
          <p:txBody>
            <a:bodyPr wrap="none" lIns="87313" tIns="44450" rIns="87313" bIns="44450" anchor="ctr"/>
            <a:lstStyle/>
            <a:p>
              <a:endParaRPr lang="zh-CN" altLang="zh-CN"/>
            </a:p>
          </p:txBody>
        </p:sp>
        <p:sp>
          <p:nvSpPr>
            <p:cNvPr id="7" name="Rectangle 877"/>
            <p:cNvSpPr>
              <a:spLocks noChangeArrowheads="1"/>
            </p:cNvSpPr>
            <p:nvPr/>
          </p:nvSpPr>
          <p:spPr bwMode="auto">
            <a:xfrm>
              <a:off x="26" y="151"/>
              <a:ext cx="521" cy="249"/>
            </a:xfrm>
            <a:prstGeom prst="rect">
              <a:avLst/>
            </a:prstGeom>
            <a:gradFill rotWithShape="1">
              <a:gsLst>
                <a:gs pos="0">
                  <a:srgbClr val="A9A9A9">
                    <a:alpha val="0"/>
                  </a:srgbClr>
                </a:gs>
                <a:gs pos="100000">
                  <a:schemeClr val="tx1">
                    <a:alpha val="39998"/>
                  </a:schemeClr>
                </a:gs>
              </a:gsLst>
              <a:lin ang="5400000" scaled="1"/>
            </a:gradFill>
            <a:ln w="9525">
              <a:noFill/>
              <a:miter lim="800000"/>
              <a:headEnd/>
              <a:tailEnd/>
            </a:ln>
          </p:spPr>
          <p:txBody>
            <a:bodyPr wrap="none" lIns="87313" tIns="44450" rIns="87313" bIns="44450" anchor="ctr"/>
            <a:lstStyle/>
            <a:p>
              <a:endParaRPr lang="zh-CN" altLang="zh-CN"/>
            </a:p>
          </p:txBody>
        </p:sp>
      </p:grpSp>
      <p:sp>
        <p:nvSpPr>
          <p:cNvPr id="8" name="Text Box 1045"/>
          <p:cNvSpPr txBox="1">
            <a:spLocks noChangeArrowheads="1"/>
          </p:cNvSpPr>
          <p:nvPr/>
        </p:nvSpPr>
        <p:spPr bwMode="auto">
          <a:xfrm>
            <a:off x="2003564" y="333375"/>
            <a:ext cx="5568832" cy="369332"/>
          </a:xfrm>
          <a:prstGeom prst="rect">
            <a:avLst/>
          </a:prstGeom>
          <a:noFill/>
          <a:ln w="9525">
            <a:noFill/>
            <a:miter lim="800000"/>
            <a:headEnd/>
            <a:tailEnd/>
          </a:ln>
          <a:effectLst>
            <a:outerShdw dist="17961" dir="2700000" algn="ctr" rotWithShape="0">
              <a:schemeClr val="tx1"/>
            </a:outerShdw>
          </a:effectLst>
        </p:spPr>
        <p:txBody>
          <a:bodyPr wrap="none" lIns="0" tIns="0" rIns="0" bIns="0">
            <a:spAutoFit/>
          </a:bodyPr>
          <a:lstStyle/>
          <a:p>
            <a:pPr>
              <a:spcBef>
                <a:spcPct val="50000"/>
              </a:spcBef>
              <a:defRPr/>
            </a:pPr>
            <a:r>
              <a:rPr lang="zh-CN" altLang="en-US" sz="2400" b="1" dirty="0" smtClean="0">
                <a:solidFill>
                  <a:schemeClr val="bg1"/>
                </a:solidFill>
                <a:latin typeface="黑体" pitchFamily="49" charset="-122"/>
                <a:ea typeface="黑体" pitchFamily="49" charset="-122"/>
                <a:cs typeface="HY헤드라인M"/>
              </a:rPr>
              <a:t>按照“五位一体”总体布局进行全面部署</a:t>
            </a:r>
            <a:endParaRPr lang="zh-CN" altLang="en-US" sz="2400" b="1" dirty="0">
              <a:solidFill>
                <a:schemeClr val="bg1"/>
              </a:solidFill>
              <a:latin typeface="黑体" pitchFamily="49" charset="-122"/>
              <a:ea typeface="黑体" pitchFamily="49" charset="-122"/>
              <a:cs typeface="HY헤드라인M"/>
            </a:endParaRPr>
          </a:p>
        </p:txBody>
      </p:sp>
      <p:pic>
        <p:nvPicPr>
          <p:cNvPr id="11" name="图片 10" descr="1121823217_15083429576331n.gif"/>
          <p:cNvPicPr>
            <a:picLocks noChangeAspect="1"/>
          </p:cNvPicPr>
          <p:nvPr/>
        </p:nvPicPr>
        <p:blipFill>
          <a:blip r:embed="rId2"/>
          <a:stretch>
            <a:fillRect/>
          </a:stretch>
        </p:blipFill>
        <p:spPr>
          <a:xfrm>
            <a:off x="785786" y="853342"/>
            <a:ext cx="6162134" cy="6004658"/>
          </a:xfrm>
          <a:prstGeom prst="rect">
            <a:avLst/>
          </a:prstGeom>
        </p:spPr>
      </p:pic>
      <p:pic>
        <p:nvPicPr>
          <p:cNvPr id="12" name="Picture 2" descr="C:\Users\Administrator\Desktop\PPT制作元素\PPT合作\杂志社logo带网址 单副本.png"/>
          <p:cNvPicPr>
            <a:picLocks noChangeAspect="1" noChangeArrowheads="1"/>
          </p:cNvPicPr>
          <p:nvPr/>
        </p:nvPicPr>
        <p:blipFill>
          <a:blip r:embed="rId3"/>
          <a:stretch>
            <a:fillRect/>
          </a:stretch>
        </p:blipFill>
        <p:spPr bwMode="auto">
          <a:xfrm>
            <a:off x="6500826" y="6156348"/>
            <a:ext cx="2380399" cy="558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Left)">
                                      <p:cBhvr>
                                        <p:cTn id="7" dur="500"/>
                                        <p:tgtEl>
                                          <p:spTgt spid="2"/>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slide(fromLeft)">
                                      <p:cBhvr>
                                        <p:cTn id="11" dur="500"/>
                                        <p:tgtEl>
                                          <p:spTgt spid="8"/>
                                        </p:tgtEl>
                                      </p:cBhvr>
                                    </p:animEffect>
                                  </p:childTnLst>
                                </p:cTn>
                              </p:par>
                            </p:childTnLst>
                          </p:cTn>
                        </p:par>
                        <p:par>
                          <p:cTn id="12" fill="hold">
                            <p:stCondLst>
                              <p:cond delay="1000"/>
                            </p:stCondLst>
                            <p:childTnLst>
                              <p:par>
                                <p:cTn id="13" presetID="13" presetClass="entr" presetSubtype="16"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plus(in)">
                                      <p:cBhvr>
                                        <p:cTn id="15"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5"/>
          <p:cNvGrpSpPr>
            <a:grpSpLocks/>
          </p:cNvGrpSpPr>
          <p:nvPr/>
        </p:nvGrpSpPr>
        <p:grpSpPr bwMode="auto">
          <a:xfrm>
            <a:off x="706576" y="125413"/>
            <a:ext cx="5708650" cy="660400"/>
            <a:chOff x="0" y="0"/>
            <a:chExt cx="2721" cy="416"/>
          </a:xfrm>
        </p:grpSpPr>
        <p:sp>
          <p:nvSpPr>
            <p:cNvPr id="3" name="Rectangle 852"/>
            <p:cNvSpPr>
              <a:spLocks noChangeArrowheads="1"/>
            </p:cNvSpPr>
            <p:nvPr/>
          </p:nvSpPr>
          <p:spPr bwMode="auto">
            <a:xfrm>
              <a:off x="0" y="109"/>
              <a:ext cx="575" cy="307"/>
            </a:xfrm>
            <a:prstGeom prst="rect">
              <a:avLst/>
            </a:prstGeom>
            <a:gradFill rotWithShape="1">
              <a:gsLst>
                <a:gs pos="0">
                  <a:schemeClr val="tx2"/>
                </a:gs>
                <a:gs pos="100000">
                  <a:srgbClr val="800000"/>
                </a:gs>
              </a:gsLst>
              <a:lin ang="5400000" scaled="1"/>
            </a:gradFill>
            <a:ln w="9525">
              <a:noFill/>
              <a:miter lim="800000"/>
              <a:headEnd/>
              <a:tailEnd/>
            </a:ln>
          </p:spPr>
          <p:txBody>
            <a:bodyPr wrap="none" lIns="87313" tIns="44450" rIns="87313" bIns="44450" anchor="ctr"/>
            <a:lstStyle/>
            <a:p>
              <a:endParaRPr lang="zh-CN" altLang="zh-CN"/>
            </a:p>
          </p:txBody>
        </p:sp>
        <p:sp>
          <p:nvSpPr>
            <p:cNvPr id="4" name="Rectangle 870"/>
            <p:cNvSpPr>
              <a:spLocks noChangeArrowheads="1"/>
            </p:cNvSpPr>
            <p:nvPr/>
          </p:nvSpPr>
          <p:spPr bwMode="auto">
            <a:xfrm>
              <a:off x="575" y="109"/>
              <a:ext cx="1954" cy="307"/>
            </a:xfrm>
            <a:prstGeom prst="rect">
              <a:avLst/>
            </a:prstGeom>
            <a:gradFill rotWithShape="1">
              <a:gsLst>
                <a:gs pos="0">
                  <a:schemeClr val="tx1">
                    <a:alpha val="59998"/>
                  </a:schemeClr>
                </a:gs>
                <a:gs pos="100000">
                  <a:srgbClr val="434343">
                    <a:alpha val="0"/>
                  </a:srgbClr>
                </a:gs>
              </a:gsLst>
              <a:lin ang="0" scaled="1"/>
            </a:gradFill>
            <a:ln w="9525">
              <a:noFill/>
              <a:miter lim="800000"/>
              <a:headEnd/>
              <a:tailEnd/>
            </a:ln>
          </p:spPr>
          <p:txBody>
            <a:bodyPr wrap="none" lIns="87313" tIns="44450" rIns="87313" bIns="44450" anchor="ctr"/>
            <a:lstStyle/>
            <a:p>
              <a:endParaRPr lang="zh-CN" altLang="zh-CN"/>
            </a:p>
          </p:txBody>
        </p:sp>
        <p:sp>
          <p:nvSpPr>
            <p:cNvPr id="5" name="AutoShape 859"/>
            <p:cNvSpPr>
              <a:spLocks noChangeArrowheads="1"/>
            </p:cNvSpPr>
            <p:nvPr/>
          </p:nvSpPr>
          <p:spPr bwMode="auto">
            <a:xfrm>
              <a:off x="0" y="0"/>
              <a:ext cx="2721" cy="115"/>
            </a:xfrm>
            <a:prstGeom prst="parallelogram">
              <a:avLst>
                <a:gd name="adj" fmla="val 179976"/>
              </a:avLst>
            </a:prstGeom>
            <a:solidFill>
              <a:schemeClr val="bg2"/>
            </a:solidFill>
            <a:ln w="9525">
              <a:noFill/>
              <a:miter lim="800000"/>
              <a:headEnd/>
              <a:tailEnd/>
            </a:ln>
          </p:spPr>
          <p:txBody>
            <a:bodyPr wrap="none" lIns="87313" tIns="44450" rIns="87313" bIns="44450" anchor="ctr"/>
            <a:lstStyle/>
            <a:p>
              <a:endParaRPr lang="zh-CN" altLang="zh-CN"/>
            </a:p>
          </p:txBody>
        </p:sp>
        <p:sp>
          <p:nvSpPr>
            <p:cNvPr id="6" name="AutoShape 876"/>
            <p:cNvSpPr>
              <a:spLocks noChangeArrowheads="1"/>
            </p:cNvSpPr>
            <p:nvPr/>
          </p:nvSpPr>
          <p:spPr bwMode="auto">
            <a:xfrm>
              <a:off x="95" y="18"/>
              <a:ext cx="2544" cy="61"/>
            </a:xfrm>
            <a:prstGeom prst="parallelogram">
              <a:avLst>
                <a:gd name="adj" fmla="val 202153"/>
              </a:avLst>
            </a:prstGeom>
            <a:gradFill rotWithShape="1">
              <a:gsLst>
                <a:gs pos="0">
                  <a:schemeClr val="tx1">
                    <a:alpha val="39998"/>
                  </a:schemeClr>
                </a:gs>
                <a:gs pos="100000">
                  <a:srgbClr val="800000">
                    <a:alpha val="0"/>
                  </a:srgbClr>
                </a:gs>
              </a:gsLst>
              <a:lin ang="5400000" scaled="1"/>
            </a:gradFill>
            <a:ln w="9525">
              <a:noFill/>
              <a:miter lim="800000"/>
              <a:headEnd/>
              <a:tailEnd/>
            </a:ln>
          </p:spPr>
          <p:txBody>
            <a:bodyPr wrap="none" lIns="87313" tIns="44450" rIns="87313" bIns="44450" anchor="ctr"/>
            <a:lstStyle/>
            <a:p>
              <a:endParaRPr lang="zh-CN" altLang="zh-CN"/>
            </a:p>
          </p:txBody>
        </p:sp>
        <p:sp>
          <p:nvSpPr>
            <p:cNvPr id="7" name="Rectangle 877"/>
            <p:cNvSpPr>
              <a:spLocks noChangeArrowheads="1"/>
            </p:cNvSpPr>
            <p:nvPr/>
          </p:nvSpPr>
          <p:spPr bwMode="auto">
            <a:xfrm>
              <a:off x="26" y="151"/>
              <a:ext cx="521" cy="249"/>
            </a:xfrm>
            <a:prstGeom prst="rect">
              <a:avLst/>
            </a:prstGeom>
            <a:gradFill rotWithShape="1">
              <a:gsLst>
                <a:gs pos="0">
                  <a:srgbClr val="A9A9A9">
                    <a:alpha val="0"/>
                  </a:srgbClr>
                </a:gs>
                <a:gs pos="100000">
                  <a:schemeClr val="tx1">
                    <a:alpha val="39998"/>
                  </a:schemeClr>
                </a:gs>
              </a:gsLst>
              <a:lin ang="5400000" scaled="1"/>
            </a:gradFill>
            <a:ln w="9525">
              <a:noFill/>
              <a:miter lim="800000"/>
              <a:headEnd/>
              <a:tailEnd/>
            </a:ln>
          </p:spPr>
          <p:txBody>
            <a:bodyPr wrap="none" lIns="87313" tIns="44450" rIns="87313" bIns="44450" anchor="ctr"/>
            <a:lstStyle/>
            <a:p>
              <a:endParaRPr lang="zh-CN" altLang="zh-CN"/>
            </a:p>
          </p:txBody>
        </p:sp>
      </p:grpSp>
      <p:sp>
        <p:nvSpPr>
          <p:cNvPr id="8" name="Text Box 1045"/>
          <p:cNvSpPr txBox="1">
            <a:spLocks noChangeArrowheads="1"/>
          </p:cNvSpPr>
          <p:nvPr/>
        </p:nvSpPr>
        <p:spPr bwMode="auto">
          <a:xfrm>
            <a:off x="2003564" y="333375"/>
            <a:ext cx="5568832" cy="369332"/>
          </a:xfrm>
          <a:prstGeom prst="rect">
            <a:avLst/>
          </a:prstGeom>
          <a:noFill/>
          <a:ln w="9525">
            <a:noFill/>
            <a:miter lim="800000"/>
            <a:headEnd/>
            <a:tailEnd/>
          </a:ln>
          <a:effectLst>
            <a:outerShdw dist="17961" dir="2700000" algn="ctr" rotWithShape="0">
              <a:schemeClr val="tx1"/>
            </a:outerShdw>
          </a:effectLst>
        </p:spPr>
        <p:txBody>
          <a:bodyPr wrap="none" lIns="0" tIns="0" rIns="0" bIns="0">
            <a:spAutoFit/>
          </a:bodyPr>
          <a:lstStyle/>
          <a:p>
            <a:pPr>
              <a:spcBef>
                <a:spcPct val="50000"/>
              </a:spcBef>
              <a:defRPr/>
            </a:pPr>
            <a:r>
              <a:rPr lang="zh-CN" altLang="en-US" sz="2400" b="1" dirty="0" smtClean="0">
                <a:solidFill>
                  <a:schemeClr val="bg1"/>
                </a:solidFill>
                <a:latin typeface="黑体" pitchFamily="49" charset="-122"/>
                <a:ea typeface="黑体" pitchFamily="49" charset="-122"/>
                <a:cs typeface="HY헤드라인M"/>
              </a:rPr>
              <a:t>按照“五位一体”总体布局进行全面部署</a:t>
            </a:r>
            <a:endParaRPr lang="zh-CN" altLang="en-US" sz="2400" b="1" dirty="0">
              <a:solidFill>
                <a:schemeClr val="bg1"/>
              </a:solidFill>
              <a:latin typeface="黑体" pitchFamily="49" charset="-122"/>
              <a:ea typeface="黑体" pitchFamily="49" charset="-122"/>
              <a:cs typeface="HY헤드라인M"/>
            </a:endParaRPr>
          </a:p>
        </p:txBody>
      </p:sp>
      <p:pic>
        <p:nvPicPr>
          <p:cNvPr id="10" name="图片 9" descr="1121823217_15083429647251n.gif"/>
          <p:cNvPicPr>
            <a:picLocks noChangeAspect="1"/>
          </p:cNvPicPr>
          <p:nvPr/>
        </p:nvPicPr>
        <p:blipFill>
          <a:blip r:embed="rId2"/>
          <a:stretch>
            <a:fillRect/>
          </a:stretch>
        </p:blipFill>
        <p:spPr>
          <a:xfrm>
            <a:off x="642910" y="1228710"/>
            <a:ext cx="5483075" cy="5629290"/>
          </a:xfrm>
          <a:prstGeom prst="rect">
            <a:avLst/>
          </a:prstGeom>
        </p:spPr>
      </p:pic>
      <p:pic>
        <p:nvPicPr>
          <p:cNvPr id="12" name="Picture 2" descr="C:\Users\Administrator\Desktop\PPT制作元素\PPT合作\杂志社logo带网址 单副本.png"/>
          <p:cNvPicPr>
            <a:picLocks noChangeAspect="1" noChangeArrowheads="1"/>
          </p:cNvPicPr>
          <p:nvPr/>
        </p:nvPicPr>
        <p:blipFill>
          <a:blip r:embed="rId3"/>
          <a:stretch>
            <a:fillRect/>
          </a:stretch>
        </p:blipFill>
        <p:spPr bwMode="auto">
          <a:xfrm>
            <a:off x="6500826" y="6156348"/>
            <a:ext cx="2380399" cy="558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Left)">
                                      <p:cBhvr>
                                        <p:cTn id="7" dur="500"/>
                                        <p:tgtEl>
                                          <p:spTgt spid="2"/>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slide(fromLeft)">
                                      <p:cBhvr>
                                        <p:cTn id="11" dur="500"/>
                                        <p:tgtEl>
                                          <p:spTgt spid="8"/>
                                        </p:tgtEl>
                                      </p:cBhvr>
                                    </p:animEffect>
                                  </p:childTnLst>
                                </p:cTn>
                              </p:par>
                            </p:childTnLst>
                          </p:cTn>
                        </p:par>
                        <p:par>
                          <p:cTn id="12" fill="hold">
                            <p:stCondLst>
                              <p:cond delay="1000"/>
                            </p:stCondLst>
                            <p:childTnLst>
                              <p:par>
                                <p:cTn id="13" presetID="13" presetClass="entr" presetSubtype="16"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plus(in)">
                                      <p:cBhvr>
                                        <p:cTn id="15"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5"/>
          <p:cNvGrpSpPr>
            <a:grpSpLocks/>
          </p:cNvGrpSpPr>
          <p:nvPr/>
        </p:nvGrpSpPr>
        <p:grpSpPr bwMode="auto">
          <a:xfrm>
            <a:off x="706576" y="125413"/>
            <a:ext cx="5708650" cy="660400"/>
            <a:chOff x="0" y="0"/>
            <a:chExt cx="2721" cy="416"/>
          </a:xfrm>
        </p:grpSpPr>
        <p:sp>
          <p:nvSpPr>
            <p:cNvPr id="3" name="Rectangle 852"/>
            <p:cNvSpPr>
              <a:spLocks noChangeArrowheads="1"/>
            </p:cNvSpPr>
            <p:nvPr/>
          </p:nvSpPr>
          <p:spPr bwMode="auto">
            <a:xfrm>
              <a:off x="0" y="109"/>
              <a:ext cx="575" cy="307"/>
            </a:xfrm>
            <a:prstGeom prst="rect">
              <a:avLst/>
            </a:prstGeom>
            <a:gradFill rotWithShape="1">
              <a:gsLst>
                <a:gs pos="0">
                  <a:schemeClr val="tx2"/>
                </a:gs>
                <a:gs pos="100000">
                  <a:srgbClr val="800000"/>
                </a:gs>
              </a:gsLst>
              <a:lin ang="5400000" scaled="1"/>
            </a:gradFill>
            <a:ln w="9525">
              <a:noFill/>
              <a:miter lim="800000"/>
              <a:headEnd/>
              <a:tailEnd/>
            </a:ln>
          </p:spPr>
          <p:txBody>
            <a:bodyPr wrap="none" lIns="87313" tIns="44450" rIns="87313" bIns="44450" anchor="ctr"/>
            <a:lstStyle/>
            <a:p>
              <a:endParaRPr lang="zh-CN" altLang="zh-CN"/>
            </a:p>
          </p:txBody>
        </p:sp>
        <p:sp>
          <p:nvSpPr>
            <p:cNvPr id="4" name="Rectangle 870"/>
            <p:cNvSpPr>
              <a:spLocks noChangeArrowheads="1"/>
            </p:cNvSpPr>
            <p:nvPr/>
          </p:nvSpPr>
          <p:spPr bwMode="auto">
            <a:xfrm>
              <a:off x="575" y="109"/>
              <a:ext cx="1954" cy="307"/>
            </a:xfrm>
            <a:prstGeom prst="rect">
              <a:avLst/>
            </a:prstGeom>
            <a:gradFill rotWithShape="1">
              <a:gsLst>
                <a:gs pos="0">
                  <a:schemeClr val="tx1">
                    <a:alpha val="59998"/>
                  </a:schemeClr>
                </a:gs>
                <a:gs pos="100000">
                  <a:srgbClr val="434343">
                    <a:alpha val="0"/>
                  </a:srgbClr>
                </a:gs>
              </a:gsLst>
              <a:lin ang="0" scaled="1"/>
            </a:gradFill>
            <a:ln w="9525">
              <a:noFill/>
              <a:miter lim="800000"/>
              <a:headEnd/>
              <a:tailEnd/>
            </a:ln>
          </p:spPr>
          <p:txBody>
            <a:bodyPr wrap="none" lIns="87313" tIns="44450" rIns="87313" bIns="44450" anchor="ctr"/>
            <a:lstStyle/>
            <a:p>
              <a:endParaRPr lang="zh-CN" altLang="zh-CN"/>
            </a:p>
          </p:txBody>
        </p:sp>
        <p:sp>
          <p:nvSpPr>
            <p:cNvPr id="5" name="AutoShape 859"/>
            <p:cNvSpPr>
              <a:spLocks noChangeArrowheads="1"/>
            </p:cNvSpPr>
            <p:nvPr/>
          </p:nvSpPr>
          <p:spPr bwMode="auto">
            <a:xfrm>
              <a:off x="0" y="0"/>
              <a:ext cx="2721" cy="115"/>
            </a:xfrm>
            <a:prstGeom prst="parallelogram">
              <a:avLst>
                <a:gd name="adj" fmla="val 179976"/>
              </a:avLst>
            </a:prstGeom>
            <a:solidFill>
              <a:schemeClr val="bg2"/>
            </a:solidFill>
            <a:ln w="9525">
              <a:noFill/>
              <a:miter lim="800000"/>
              <a:headEnd/>
              <a:tailEnd/>
            </a:ln>
          </p:spPr>
          <p:txBody>
            <a:bodyPr wrap="none" lIns="87313" tIns="44450" rIns="87313" bIns="44450" anchor="ctr"/>
            <a:lstStyle/>
            <a:p>
              <a:endParaRPr lang="zh-CN" altLang="zh-CN"/>
            </a:p>
          </p:txBody>
        </p:sp>
        <p:sp>
          <p:nvSpPr>
            <p:cNvPr id="6" name="AutoShape 876"/>
            <p:cNvSpPr>
              <a:spLocks noChangeArrowheads="1"/>
            </p:cNvSpPr>
            <p:nvPr/>
          </p:nvSpPr>
          <p:spPr bwMode="auto">
            <a:xfrm>
              <a:off x="95" y="18"/>
              <a:ext cx="2544" cy="61"/>
            </a:xfrm>
            <a:prstGeom prst="parallelogram">
              <a:avLst>
                <a:gd name="adj" fmla="val 202153"/>
              </a:avLst>
            </a:prstGeom>
            <a:gradFill rotWithShape="1">
              <a:gsLst>
                <a:gs pos="0">
                  <a:schemeClr val="tx1">
                    <a:alpha val="39998"/>
                  </a:schemeClr>
                </a:gs>
                <a:gs pos="100000">
                  <a:srgbClr val="800000">
                    <a:alpha val="0"/>
                  </a:srgbClr>
                </a:gs>
              </a:gsLst>
              <a:lin ang="5400000" scaled="1"/>
            </a:gradFill>
            <a:ln w="9525">
              <a:noFill/>
              <a:miter lim="800000"/>
              <a:headEnd/>
              <a:tailEnd/>
            </a:ln>
          </p:spPr>
          <p:txBody>
            <a:bodyPr wrap="none" lIns="87313" tIns="44450" rIns="87313" bIns="44450" anchor="ctr"/>
            <a:lstStyle/>
            <a:p>
              <a:endParaRPr lang="zh-CN" altLang="zh-CN"/>
            </a:p>
          </p:txBody>
        </p:sp>
        <p:sp>
          <p:nvSpPr>
            <p:cNvPr id="7" name="Rectangle 877"/>
            <p:cNvSpPr>
              <a:spLocks noChangeArrowheads="1"/>
            </p:cNvSpPr>
            <p:nvPr/>
          </p:nvSpPr>
          <p:spPr bwMode="auto">
            <a:xfrm>
              <a:off x="26" y="151"/>
              <a:ext cx="521" cy="249"/>
            </a:xfrm>
            <a:prstGeom prst="rect">
              <a:avLst/>
            </a:prstGeom>
            <a:gradFill rotWithShape="1">
              <a:gsLst>
                <a:gs pos="0">
                  <a:srgbClr val="A9A9A9">
                    <a:alpha val="0"/>
                  </a:srgbClr>
                </a:gs>
                <a:gs pos="100000">
                  <a:schemeClr val="tx1">
                    <a:alpha val="39998"/>
                  </a:schemeClr>
                </a:gs>
              </a:gsLst>
              <a:lin ang="5400000" scaled="1"/>
            </a:gradFill>
            <a:ln w="9525">
              <a:noFill/>
              <a:miter lim="800000"/>
              <a:headEnd/>
              <a:tailEnd/>
            </a:ln>
          </p:spPr>
          <p:txBody>
            <a:bodyPr wrap="none" lIns="87313" tIns="44450" rIns="87313" bIns="44450" anchor="ctr"/>
            <a:lstStyle/>
            <a:p>
              <a:endParaRPr lang="zh-CN" altLang="zh-CN"/>
            </a:p>
          </p:txBody>
        </p:sp>
      </p:grpSp>
      <p:sp>
        <p:nvSpPr>
          <p:cNvPr id="8" name="Text Box 1045"/>
          <p:cNvSpPr txBox="1">
            <a:spLocks noChangeArrowheads="1"/>
          </p:cNvSpPr>
          <p:nvPr/>
        </p:nvSpPr>
        <p:spPr bwMode="auto">
          <a:xfrm>
            <a:off x="2003564" y="333375"/>
            <a:ext cx="5568832" cy="369332"/>
          </a:xfrm>
          <a:prstGeom prst="rect">
            <a:avLst/>
          </a:prstGeom>
          <a:noFill/>
          <a:ln w="9525">
            <a:noFill/>
            <a:miter lim="800000"/>
            <a:headEnd/>
            <a:tailEnd/>
          </a:ln>
          <a:effectLst>
            <a:outerShdw dist="17961" dir="2700000" algn="ctr" rotWithShape="0">
              <a:schemeClr val="tx1"/>
            </a:outerShdw>
          </a:effectLst>
        </p:spPr>
        <p:txBody>
          <a:bodyPr wrap="none" lIns="0" tIns="0" rIns="0" bIns="0">
            <a:spAutoFit/>
          </a:bodyPr>
          <a:lstStyle/>
          <a:p>
            <a:pPr>
              <a:spcBef>
                <a:spcPct val="50000"/>
              </a:spcBef>
              <a:defRPr/>
            </a:pPr>
            <a:r>
              <a:rPr lang="zh-CN" altLang="en-US" sz="2400" b="1" dirty="0" smtClean="0">
                <a:solidFill>
                  <a:schemeClr val="bg1"/>
                </a:solidFill>
                <a:latin typeface="黑体" pitchFamily="49" charset="-122"/>
                <a:ea typeface="黑体" pitchFamily="49" charset="-122"/>
                <a:cs typeface="HY헤드라인M"/>
              </a:rPr>
              <a:t>按照“五位一体”总体布局进行全面部署</a:t>
            </a:r>
            <a:endParaRPr lang="zh-CN" altLang="en-US" sz="2400" b="1" dirty="0">
              <a:solidFill>
                <a:schemeClr val="bg1"/>
              </a:solidFill>
              <a:latin typeface="黑体" pitchFamily="49" charset="-122"/>
              <a:ea typeface="黑体" pitchFamily="49" charset="-122"/>
              <a:cs typeface="HY헤드라인M"/>
            </a:endParaRPr>
          </a:p>
        </p:txBody>
      </p:sp>
      <p:pic>
        <p:nvPicPr>
          <p:cNvPr id="11" name="图片 10" descr="1121823217_15083429765551n.gif"/>
          <p:cNvPicPr>
            <a:picLocks noChangeAspect="1"/>
          </p:cNvPicPr>
          <p:nvPr/>
        </p:nvPicPr>
        <p:blipFill>
          <a:blip r:embed="rId2"/>
          <a:stretch>
            <a:fillRect/>
          </a:stretch>
        </p:blipFill>
        <p:spPr>
          <a:xfrm>
            <a:off x="714348" y="1117585"/>
            <a:ext cx="4612834" cy="5740415"/>
          </a:xfrm>
          <a:prstGeom prst="rect">
            <a:avLst/>
          </a:prstGeom>
        </p:spPr>
      </p:pic>
      <p:pic>
        <p:nvPicPr>
          <p:cNvPr id="13" name="Picture 2" descr="C:\Users\Administrator\Desktop\PPT制作元素\PPT合作\杂志社logo带网址 单副本.png"/>
          <p:cNvPicPr>
            <a:picLocks noChangeAspect="1" noChangeArrowheads="1"/>
          </p:cNvPicPr>
          <p:nvPr/>
        </p:nvPicPr>
        <p:blipFill>
          <a:blip r:embed="rId3"/>
          <a:stretch>
            <a:fillRect/>
          </a:stretch>
        </p:blipFill>
        <p:spPr bwMode="auto">
          <a:xfrm>
            <a:off x="6500826" y="6156348"/>
            <a:ext cx="2380399" cy="558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Left)">
                                      <p:cBhvr>
                                        <p:cTn id="7" dur="500"/>
                                        <p:tgtEl>
                                          <p:spTgt spid="2"/>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slide(fromLeft)">
                                      <p:cBhvr>
                                        <p:cTn id="11" dur="500"/>
                                        <p:tgtEl>
                                          <p:spTgt spid="8"/>
                                        </p:tgtEl>
                                      </p:cBhvr>
                                    </p:animEffect>
                                  </p:childTnLst>
                                </p:cTn>
                              </p:par>
                            </p:childTnLst>
                          </p:cTn>
                        </p:par>
                        <p:par>
                          <p:cTn id="12" fill="hold">
                            <p:stCondLst>
                              <p:cond delay="1000"/>
                            </p:stCondLst>
                            <p:childTnLst>
                              <p:par>
                                <p:cTn id="13" presetID="13" presetClass="entr" presetSubtype="16"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plus(in)">
                                      <p:cBhvr>
                                        <p:cTn id="15"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5"/>
          <p:cNvGrpSpPr>
            <a:grpSpLocks/>
          </p:cNvGrpSpPr>
          <p:nvPr/>
        </p:nvGrpSpPr>
        <p:grpSpPr bwMode="auto">
          <a:xfrm>
            <a:off x="706576" y="125413"/>
            <a:ext cx="5708650" cy="660400"/>
            <a:chOff x="0" y="0"/>
            <a:chExt cx="2721" cy="416"/>
          </a:xfrm>
        </p:grpSpPr>
        <p:sp>
          <p:nvSpPr>
            <p:cNvPr id="3" name="Rectangle 852"/>
            <p:cNvSpPr>
              <a:spLocks noChangeArrowheads="1"/>
            </p:cNvSpPr>
            <p:nvPr/>
          </p:nvSpPr>
          <p:spPr bwMode="auto">
            <a:xfrm>
              <a:off x="0" y="109"/>
              <a:ext cx="575" cy="307"/>
            </a:xfrm>
            <a:prstGeom prst="rect">
              <a:avLst/>
            </a:prstGeom>
            <a:gradFill rotWithShape="1">
              <a:gsLst>
                <a:gs pos="0">
                  <a:schemeClr val="tx2"/>
                </a:gs>
                <a:gs pos="100000">
                  <a:srgbClr val="800000"/>
                </a:gs>
              </a:gsLst>
              <a:lin ang="5400000" scaled="1"/>
            </a:gradFill>
            <a:ln w="9525">
              <a:noFill/>
              <a:miter lim="800000"/>
              <a:headEnd/>
              <a:tailEnd/>
            </a:ln>
          </p:spPr>
          <p:txBody>
            <a:bodyPr wrap="none" lIns="87313" tIns="44450" rIns="87313" bIns="44450" anchor="ctr"/>
            <a:lstStyle/>
            <a:p>
              <a:endParaRPr lang="zh-CN" altLang="zh-CN"/>
            </a:p>
          </p:txBody>
        </p:sp>
        <p:sp>
          <p:nvSpPr>
            <p:cNvPr id="4" name="Rectangle 870"/>
            <p:cNvSpPr>
              <a:spLocks noChangeArrowheads="1"/>
            </p:cNvSpPr>
            <p:nvPr/>
          </p:nvSpPr>
          <p:spPr bwMode="auto">
            <a:xfrm>
              <a:off x="575" y="109"/>
              <a:ext cx="1954" cy="307"/>
            </a:xfrm>
            <a:prstGeom prst="rect">
              <a:avLst/>
            </a:prstGeom>
            <a:gradFill rotWithShape="1">
              <a:gsLst>
                <a:gs pos="0">
                  <a:schemeClr val="tx1">
                    <a:alpha val="59998"/>
                  </a:schemeClr>
                </a:gs>
                <a:gs pos="100000">
                  <a:srgbClr val="434343">
                    <a:alpha val="0"/>
                  </a:srgbClr>
                </a:gs>
              </a:gsLst>
              <a:lin ang="0" scaled="1"/>
            </a:gradFill>
            <a:ln w="9525">
              <a:noFill/>
              <a:miter lim="800000"/>
              <a:headEnd/>
              <a:tailEnd/>
            </a:ln>
          </p:spPr>
          <p:txBody>
            <a:bodyPr wrap="none" lIns="87313" tIns="44450" rIns="87313" bIns="44450" anchor="ctr"/>
            <a:lstStyle/>
            <a:p>
              <a:endParaRPr lang="zh-CN" altLang="zh-CN"/>
            </a:p>
          </p:txBody>
        </p:sp>
        <p:sp>
          <p:nvSpPr>
            <p:cNvPr id="5" name="AutoShape 859"/>
            <p:cNvSpPr>
              <a:spLocks noChangeArrowheads="1"/>
            </p:cNvSpPr>
            <p:nvPr/>
          </p:nvSpPr>
          <p:spPr bwMode="auto">
            <a:xfrm>
              <a:off x="0" y="0"/>
              <a:ext cx="2721" cy="115"/>
            </a:xfrm>
            <a:prstGeom prst="parallelogram">
              <a:avLst>
                <a:gd name="adj" fmla="val 179976"/>
              </a:avLst>
            </a:prstGeom>
            <a:solidFill>
              <a:schemeClr val="bg2"/>
            </a:solidFill>
            <a:ln w="9525">
              <a:noFill/>
              <a:miter lim="800000"/>
              <a:headEnd/>
              <a:tailEnd/>
            </a:ln>
          </p:spPr>
          <p:txBody>
            <a:bodyPr wrap="none" lIns="87313" tIns="44450" rIns="87313" bIns="44450" anchor="ctr"/>
            <a:lstStyle/>
            <a:p>
              <a:endParaRPr lang="zh-CN" altLang="zh-CN"/>
            </a:p>
          </p:txBody>
        </p:sp>
        <p:sp>
          <p:nvSpPr>
            <p:cNvPr id="6" name="AutoShape 876"/>
            <p:cNvSpPr>
              <a:spLocks noChangeArrowheads="1"/>
            </p:cNvSpPr>
            <p:nvPr/>
          </p:nvSpPr>
          <p:spPr bwMode="auto">
            <a:xfrm>
              <a:off x="95" y="18"/>
              <a:ext cx="2544" cy="61"/>
            </a:xfrm>
            <a:prstGeom prst="parallelogram">
              <a:avLst>
                <a:gd name="adj" fmla="val 202153"/>
              </a:avLst>
            </a:prstGeom>
            <a:gradFill rotWithShape="1">
              <a:gsLst>
                <a:gs pos="0">
                  <a:schemeClr val="tx1">
                    <a:alpha val="39998"/>
                  </a:schemeClr>
                </a:gs>
                <a:gs pos="100000">
                  <a:srgbClr val="800000">
                    <a:alpha val="0"/>
                  </a:srgbClr>
                </a:gs>
              </a:gsLst>
              <a:lin ang="5400000" scaled="1"/>
            </a:gradFill>
            <a:ln w="9525">
              <a:noFill/>
              <a:miter lim="800000"/>
              <a:headEnd/>
              <a:tailEnd/>
            </a:ln>
          </p:spPr>
          <p:txBody>
            <a:bodyPr wrap="none" lIns="87313" tIns="44450" rIns="87313" bIns="44450" anchor="ctr"/>
            <a:lstStyle/>
            <a:p>
              <a:endParaRPr lang="zh-CN" altLang="zh-CN"/>
            </a:p>
          </p:txBody>
        </p:sp>
        <p:sp>
          <p:nvSpPr>
            <p:cNvPr id="7" name="Rectangle 877"/>
            <p:cNvSpPr>
              <a:spLocks noChangeArrowheads="1"/>
            </p:cNvSpPr>
            <p:nvPr/>
          </p:nvSpPr>
          <p:spPr bwMode="auto">
            <a:xfrm>
              <a:off x="26" y="151"/>
              <a:ext cx="521" cy="249"/>
            </a:xfrm>
            <a:prstGeom prst="rect">
              <a:avLst/>
            </a:prstGeom>
            <a:gradFill rotWithShape="1">
              <a:gsLst>
                <a:gs pos="0">
                  <a:srgbClr val="A9A9A9">
                    <a:alpha val="0"/>
                  </a:srgbClr>
                </a:gs>
                <a:gs pos="100000">
                  <a:schemeClr val="tx1">
                    <a:alpha val="39998"/>
                  </a:schemeClr>
                </a:gs>
              </a:gsLst>
              <a:lin ang="5400000" scaled="1"/>
            </a:gradFill>
            <a:ln w="9525">
              <a:noFill/>
              <a:miter lim="800000"/>
              <a:headEnd/>
              <a:tailEnd/>
            </a:ln>
          </p:spPr>
          <p:txBody>
            <a:bodyPr wrap="none" lIns="87313" tIns="44450" rIns="87313" bIns="44450" anchor="ctr"/>
            <a:lstStyle/>
            <a:p>
              <a:endParaRPr lang="zh-CN" altLang="zh-CN"/>
            </a:p>
          </p:txBody>
        </p:sp>
      </p:grpSp>
      <p:sp>
        <p:nvSpPr>
          <p:cNvPr id="8" name="Text Box 1045"/>
          <p:cNvSpPr txBox="1">
            <a:spLocks noChangeArrowheads="1"/>
          </p:cNvSpPr>
          <p:nvPr/>
        </p:nvSpPr>
        <p:spPr bwMode="auto">
          <a:xfrm>
            <a:off x="2003564" y="333375"/>
            <a:ext cx="5568832" cy="369332"/>
          </a:xfrm>
          <a:prstGeom prst="rect">
            <a:avLst/>
          </a:prstGeom>
          <a:noFill/>
          <a:ln w="9525">
            <a:noFill/>
            <a:miter lim="800000"/>
            <a:headEnd/>
            <a:tailEnd/>
          </a:ln>
          <a:effectLst>
            <a:outerShdw dist="17961" dir="2700000" algn="ctr" rotWithShape="0">
              <a:schemeClr val="tx1"/>
            </a:outerShdw>
          </a:effectLst>
        </p:spPr>
        <p:txBody>
          <a:bodyPr wrap="none" lIns="0" tIns="0" rIns="0" bIns="0">
            <a:spAutoFit/>
          </a:bodyPr>
          <a:lstStyle/>
          <a:p>
            <a:pPr>
              <a:spcBef>
                <a:spcPct val="50000"/>
              </a:spcBef>
              <a:defRPr/>
            </a:pPr>
            <a:r>
              <a:rPr lang="zh-CN" altLang="en-US" sz="2400" b="1" dirty="0" smtClean="0">
                <a:solidFill>
                  <a:schemeClr val="bg1"/>
                </a:solidFill>
                <a:latin typeface="黑体" pitchFamily="49" charset="-122"/>
                <a:ea typeface="黑体" pitchFamily="49" charset="-122"/>
                <a:cs typeface="HY헤드라인M"/>
              </a:rPr>
              <a:t>按照“五位一体”总体布局进行全面部署</a:t>
            </a:r>
            <a:endParaRPr lang="zh-CN" altLang="en-US" sz="2400" b="1" dirty="0">
              <a:solidFill>
                <a:schemeClr val="bg1"/>
              </a:solidFill>
              <a:latin typeface="黑体" pitchFamily="49" charset="-122"/>
              <a:ea typeface="黑体" pitchFamily="49" charset="-122"/>
              <a:cs typeface="HY헤드라인M"/>
            </a:endParaRPr>
          </a:p>
        </p:txBody>
      </p:sp>
      <p:pic>
        <p:nvPicPr>
          <p:cNvPr id="10" name="图片 9" descr="1121823217_15083429859041n.gif"/>
          <p:cNvPicPr>
            <a:picLocks noChangeAspect="1"/>
          </p:cNvPicPr>
          <p:nvPr/>
        </p:nvPicPr>
        <p:blipFill>
          <a:blip r:embed="rId2"/>
          <a:stretch>
            <a:fillRect/>
          </a:stretch>
        </p:blipFill>
        <p:spPr>
          <a:xfrm>
            <a:off x="857224" y="1623682"/>
            <a:ext cx="7286616" cy="4971092"/>
          </a:xfrm>
          <a:prstGeom prst="rect">
            <a:avLst/>
          </a:prstGeom>
        </p:spPr>
      </p:pic>
      <p:pic>
        <p:nvPicPr>
          <p:cNvPr id="12" name="Picture 2" descr="C:\Users\Administrator\Desktop\PPT制作元素\PPT合作\杂志社logo带网址 单副本.png"/>
          <p:cNvPicPr>
            <a:picLocks noChangeAspect="1" noChangeArrowheads="1"/>
          </p:cNvPicPr>
          <p:nvPr/>
        </p:nvPicPr>
        <p:blipFill>
          <a:blip r:embed="rId3"/>
          <a:stretch>
            <a:fillRect/>
          </a:stretch>
        </p:blipFill>
        <p:spPr bwMode="auto">
          <a:xfrm>
            <a:off x="6500826" y="6156348"/>
            <a:ext cx="2380399" cy="558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Left)">
                                      <p:cBhvr>
                                        <p:cTn id="7" dur="500"/>
                                        <p:tgtEl>
                                          <p:spTgt spid="2"/>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slide(fromLeft)">
                                      <p:cBhvr>
                                        <p:cTn id="11" dur="500"/>
                                        <p:tgtEl>
                                          <p:spTgt spid="8"/>
                                        </p:tgtEl>
                                      </p:cBhvr>
                                    </p:animEffect>
                                  </p:childTnLst>
                                </p:cTn>
                              </p:par>
                            </p:childTnLst>
                          </p:cTn>
                        </p:par>
                        <p:par>
                          <p:cTn id="12" fill="hold">
                            <p:stCondLst>
                              <p:cond delay="1000"/>
                            </p:stCondLst>
                            <p:childTnLst>
                              <p:par>
                                <p:cTn id="13" presetID="13" presetClass="entr" presetSubtype="16"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plus(in)">
                                      <p:cBhvr>
                                        <p:cTn id="15"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rotWithShape="1">
          <a:blip r:embed="rId2" cstate="print">
            <a:extLst>
              <a:ext uri="{28A0092B-C50C-407E-A947-70E740481C1C}">
                <a14:useLocalDpi xmlns="" xmlns:a14="http://schemas.microsoft.com/office/drawing/2010/main" val="0"/>
              </a:ext>
            </a:extLst>
          </a:blip>
          <a:srcRect l="17669" t="30048" r="14514" b="38448"/>
          <a:stretch/>
        </p:blipFill>
        <p:spPr>
          <a:xfrm>
            <a:off x="7858149" y="266157"/>
            <a:ext cx="1270811" cy="591075"/>
          </a:xfrm>
          <a:prstGeom prst="rect">
            <a:avLst/>
          </a:prstGeom>
        </p:spPr>
      </p:pic>
      <p:sp>
        <p:nvSpPr>
          <p:cNvPr id="34" name="文本框 42"/>
          <p:cNvSpPr txBox="1"/>
          <p:nvPr/>
        </p:nvSpPr>
        <p:spPr>
          <a:xfrm flipH="1">
            <a:off x="486435" y="-23"/>
            <a:ext cx="596119" cy="461665"/>
          </a:xfrm>
          <a:prstGeom prst="rect">
            <a:avLst/>
          </a:prstGeom>
          <a:noFill/>
        </p:spPr>
        <p:txBody>
          <a:bodyPr wrap="square" rtlCol="0">
            <a:spAutoFit/>
          </a:bodyPr>
          <a:lstStyle/>
          <a:p>
            <a:pPr algn="ctr"/>
            <a:r>
              <a:rPr lang="en-US" altLang="zh-CN" sz="2400" dirty="0" smtClean="0">
                <a:solidFill>
                  <a:schemeClr val="bg1"/>
                </a:solidFill>
                <a:latin typeface="微软雅黑" panose="020B0503020204020204" pitchFamily="34" charset="-122"/>
                <a:ea typeface="微软雅黑" panose="020B0503020204020204" pitchFamily="34" charset="-122"/>
              </a:rPr>
              <a:t>1</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nvGrpSpPr>
          <p:cNvPr id="2" name="组合 58"/>
          <p:cNvGrpSpPr/>
          <p:nvPr/>
        </p:nvGrpSpPr>
        <p:grpSpPr>
          <a:xfrm>
            <a:off x="642910" y="1238235"/>
            <a:ext cx="8110180" cy="4771424"/>
            <a:chOff x="-428628" y="2512858"/>
            <a:chExt cx="8110180" cy="3578568"/>
          </a:xfrm>
        </p:grpSpPr>
        <p:sp>
          <p:nvSpPr>
            <p:cNvPr id="60" name="矩形 59"/>
            <p:cNvSpPr/>
            <p:nvPr/>
          </p:nvSpPr>
          <p:spPr>
            <a:xfrm>
              <a:off x="-285752" y="2655734"/>
              <a:ext cx="7858180" cy="3143271"/>
            </a:xfrm>
            <a:prstGeom prst="rect">
              <a:avLst/>
            </a:prstGeom>
            <a:noFill/>
            <a:ln w="635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60"/>
            <p:cNvSpPr/>
            <p:nvPr/>
          </p:nvSpPr>
          <p:spPr>
            <a:xfrm flipH="1">
              <a:off x="-428628" y="2512858"/>
              <a:ext cx="252000" cy="2016000"/>
            </a:xfrm>
            <a:prstGeom prst="rect">
              <a:avLst/>
            </a:prstGeom>
            <a:solidFill>
              <a:srgbClr val="92D050"/>
            </a:solidFill>
            <a:ln w="635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1"/>
            <p:cNvSpPr/>
            <p:nvPr/>
          </p:nvSpPr>
          <p:spPr>
            <a:xfrm flipH="1">
              <a:off x="7429552" y="4084494"/>
              <a:ext cx="252000" cy="2006932"/>
            </a:xfrm>
            <a:prstGeom prst="rect">
              <a:avLst/>
            </a:prstGeom>
            <a:solidFill>
              <a:srgbClr val="92D050"/>
            </a:solidFill>
            <a:ln w="635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矩形 18"/>
          <p:cNvSpPr/>
          <p:nvPr/>
        </p:nvSpPr>
        <p:spPr>
          <a:xfrm>
            <a:off x="0" y="5040327"/>
            <a:ext cx="9144000" cy="603251"/>
          </a:xfrm>
          <a:prstGeom prst="rect">
            <a:avLst/>
          </a:prstGeom>
          <a:solidFill>
            <a:schemeClr val="accent6">
              <a:lumMod val="40000"/>
              <a:lumOff val="60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accent6">
                  <a:lumMod val="40000"/>
                  <a:lumOff val="60000"/>
                </a:schemeClr>
              </a:solidFill>
            </a:endParaRPr>
          </a:p>
        </p:txBody>
      </p:sp>
      <p:sp>
        <p:nvSpPr>
          <p:cNvPr id="20" name="矩形 19"/>
          <p:cNvSpPr/>
          <p:nvPr/>
        </p:nvSpPr>
        <p:spPr>
          <a:xfrm>
            <a:off x="0" y="4442400"/>
            <a:ext cx="9144000" cy="603251"/>
          </a:xfrm>
          <a:prstGeom prst="rect">
            <a:avLst/>
          </a:prstGeom>
          <a:solidFill>
            <a:schemeClr val="accent6">
              <a:lumMod val="40000"/>
              <a:lumOff val="60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schemeClr val="accent6">
                  <a:lumMod val="40000"/>
                  <a:lumOff val="60000"/>
                </a:schemeClr>
              </a:solidFill>
            </a:endParaRPr>
          </a:p>
        </p:txBody>
      </p:sp>
      <p:sp>
        <p:nvSpPr>
          <p:cNvPr id="25" name="矩形 24"/>
          <p:cNvSpPr/>
          <p:nvPr/>
        </p:nvSpPr>
        <p:spPr>
          <a:xfrm>
            <a:off x="0" y="3841200"/>
            <a:ext cx="9144000" cy="603251"/>
          </a:xfrm>
          <a:prstGeom prst="rect">
            <a:avLst/>
          </a:prstGeom>
          <a:solidFill>
            <a:schemeClr val="accent6">
              <a:lumMod val="40000"/>
              <a:lumOff val="60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accent6">
                  <a:lumMod val="40000"/>
                  <a:lumOff val="60000"/>
                </a:schemeClr>
              </a:solidFill>
            </a:endParaRPr>
          </a:p>
        </p:txBody>
      </p:sp>
      <p:sp>
        <p:nvSpPr>
          <p:cNvPr id="26" name="矩形 25"/>
          <p:cNvSpPr/>
          <p:nvPr/>
        </p:nvSpPr>
        <p:spPr>
          <a:xfrm>
            <a:off x="14111" y="3238488"/>
            <a:ext cx="9144000" cy="603251"/>
          </a:xfrm>
          <a:prstGeom prst="rect">
            <a:avLst/>
          </a:prstGeom>
          <a:solidFill>
            <a:schemeClr val="accent6">
              <a:lumMod val="40000"/>
              <a:lumOff val="60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schemeClr val="accent6">
                  <a:lumMod val="40000"/>
                  <a:lumOff val="60000"/>
                </a:schemeClr>
              </a:solidFill>
            </a:endParaRPr>
          </a:p>
        </p:txBody>
      </p:sp>
      <p:sp>
        <p:nvSpPr>
          <p:cNvPr id="29" name="矩形 28"/>
          <p:cNvSpPr/>
          <p:nvPr/>
        </p:nvSpPr>
        <p:spPr>
          <a:xfrm>
            <a:off x="0" y="2635237"/>
            <a:ext cx="9144000" cy="603251"/>
          </a:xfrm>
          <a:prstGeom prst="rect">
            <a:avLst/>
          </a:prstGeom>
          <a:solidFill>
            <a:schemeClr val="accent6">
              <a:lumMod val="40000"/>
              <a:lumOff val="60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accent6">
                  <a:lumMod val="40000"/>
                  <a:lumOff val="60000"/>
                </a:schemeClr>
              </a:solidFill>
            </a:endParaRPr>
          </a:p>
        </p:txBody>
      </p:sp>
      <p:sp>
        <p:nvSpPr>
          <p:cNvPr id="30" name="矩形 29"/>
          <p:cNvSpPr/>
          <p:nvPr/>
        </p:nvSpPr>
        <p:spPr>
          <a:xfrm>
            <a:off x="0" y="2031987"/>
            <a:ext cx="9144000" cy="603251"/>
          </a:xfrm>
          <a:prstGeom prst="rect">
            <a:avLst/>
          </a:prstGeom>
          <a:solidFill>
            <a:schemeClr val="accent6">
              <a:lumMod val="40000"/>
              <a:lumOff val="60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schemeClr val="accent6">
                  <a:lumMod val="40000"/>
                  <a:lumOff val="60000"/>
                </a:schemeClr>
              </a:solidFill>
            </a:endParaRPr>
          </a:p>
        </p:txBody>
      </p:sp>
      <p:sp>
        <p:nvSpPr>
          <p:cNvPr id="31" name="矩形 30"/>
          <p:cNvSpPr/>
          <p:nvPr/>
        </p:nvSpPr>
        <p:spPr>
          <a:xfrm>
            <a:off x="0" y="1428736"/>
            <a:ext cx="9144000" cy="603251"/>
          </a:xfrm>
          <a:prstGeom prst="rect">
            <a:avLst/>
          </a:prstGeom>
          <a:solidFill>
            <a:schemeClr val="accent6">
              <a:lumMod val="40000"/>
              <a:lumOff val="60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accent6">
                  <a:lumMod val="40000"/>
                  <a:lumOff val="60000"/>
                </a:schemeClr>
              </a:solidFill>
            </a:endParaRPr>
          </a:p>
        </p:txBody>
      </p:sp>
      <p:sp>
        <p:nvSpPr>
          <p:cNvPr id="63" name="文本框 9"/>
          <p:cNvSpPr txBox="1"/>
          <p:nvPr/>
        </p:nvSpPr>
        <p:spPr>
          <a:xfrm>
            <a:off x="1214414" y="2251542"/>
            <a:ext cx="7000924" cy="2677656"/>
          </a:xfrm>
          <a:prstGeom prst="rect">
            <a:avLst/>
          </a:prstGeom>
          <a:noFill/>
        </p:spPr>
        <p:txBody>
          <a:bodyPr wrap="square" rtlCol="0">
            <a:spAutoFit/>
          </a:bodyPr>
          <a:lstStyle/>
          <a:p>
            <a:r>
              <a:rPr lang="zh-CN" altLang="en-US" sz="2400" b="1" dirty="0" smtClean="0">
                <a:latin typeface="+mn-ea"/>
              </a:rPr>
              <a:t>总的来看，报告立意高远、总览全局、思想深刻，主题突出、论述精辟，具有很强的思想性、前瞻性、战略性、指导性，通篇贯穿着坚定的信念追求、强烈的历史担当、非凡的创新品格，给人以信仰的感召、方向的指引、进取的力量、胜利的信心，是我们党迈向新时代、开启新征程、续写新篇章的政治宣言和行动指南。</a:t>
            </a:r>
            <a:endParaRPr lang="en-US" altLang="zh-CN" sz="2000" b="1" dirty="0" smtClean="0">
              <a:latin typeface="+mn-ea"/>
            </a:endParaRPr>
          </a:p>
        </p:txBody>
      </p:sp>
      <p:pic>
        <p:nvPicPr>
          <p:cNvPr id="16" name="Picture 2" descr="C:\Users\Administrator\Desktop\PPT制作元素\PPT合作\杂志社logo带网址 单副本.png"/>
          <p:cNvPicPr>
            <a:picLocks noChangeAspect="1" noChangeArrowheads="1"/>
          </p:cNvPicPr>
          <p:nvPr/>
        </p:nvPicPr>
        <p:blipFill>
          <a:blip r:embed="rId3"/>
          <a:stretch>
            <a:fillRect/>
          </a:stretch>
        </p:blipFill>
        <p:spPr bwMode="auto">
          <a:xfrm>
            <a:off x="6500826" y="6156348"/>
            <a:ext cx="2380399" cy="558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childTnLst>
                          </p:cTn>
                        </p:par>
                        <p:par>
                          <p:cTn id="8" fill="hold">
                            <p:stCondLst>
                              <p:cond delay="500"/>
                            </p:stCondLst>
                            <p:childTnLst>
                              <p:par>
                                <p:cTn id="9" presetID="47"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53" presetClass="entr" presetSubtype="0" fill="hold" grpId="0" nodeType="afterEffect">
                                  <p:stCondLst>
                                    <p:cond delay="0"/>
                                  </p:stCondLst>
                                  <p:childTnLst>
                                    <p:set>
                                      <p:cBhvr>
                                        <p:cTn id="16" dur="1" fill="hold">
                                          <p:stCondLst>
                                            <p:cond delay="0"/>
                                          </p:stCondLst>
                                        </p:cTn>
                                        <p:tgtEl>
                                          <p:spTgt spid="63"/>
                                        </p:tgtEl>
                                        <p:attrNameLst>
                                          <p:attrName>style.visibility</p:attrName>
                                        </p:attrNameLst>
                                      </p:cBhvr>
                                      <p:to>
                                        <p:strVal val="visible"/>
                                      </p:to>
                                    </p:set>
                                    <p:anim calcmode="lin" valueType="num">
                                      <p:cBhvr>
                                        <p:cTn id="17" dur="500" fill="hold"/>
                                        <p:tgtEl>
                                          <p:spTgt spid="63"/>
                                        </p:tgtEl>
                                        <p:attrNameLst>
                                          <p:attrName>ppt_w</p:attrName>
                                        </p:attrNameLst>
                                      </p:cBhvr>
                                      <p:tavLst>
                                        <p:tav tm="0">
                                          <p:val>
                                            <p:fltVal val="0"/>
                                          </p:val>
                                        </p:tav>
                                        <p:tav tm="100000">
                                          <p:val>
                                            <p:strVal val="#ppt_w"/>
                                          </p:val>
                                        </p:tav>
                                      </p:tavLst>
                                    </p:anim>
                                    <p:anim calcmode="lin" valueType="num">
                                      <p:cBhvr>
                                        <p:cTn id="18" dur="500" fill="hold"/>
                                        <p:tgtEl>
                                          <p:spTgt spid="63"/>
                                        </p:tgtEl>
                                        <p:attrNameLst>
                                          <p:attrName>ppt_h</p:attrName>
                                        </p:attrNameLst>
                                      </p:cBhvr>
                                      <p:tavLst>
                                        <p:tav tm="0">
                                          <p:val>
                                            <p:fltVal val="0"/>
                                          </p:val>
                                        </p:tav>
                                        <p:tav tm="100000">
                                          <p:val>
                                            <p:strVal val="#ppt_h"/>
                                          </p:val>
                                        </p:tav>
                                      </p:tavLst>
                                    </p:anim>
                                    <p:animEffect transition="in" filter="fade">
                                      <p:cBhvr>
                                        <p:cTn id="19" dur="500"/>
                                        <p:tgtEl>
                                          <p:spTgt spid="63"/>
                                        </p:tgtEl>
                                      </p:cBhvr>
                                    </p:animEffect>
                                  </p:childTnLst>
                                </p:cTn>
                              </p:par>
                              <p:par>
                                <p:cTn id="20" presetID="23" presetClass="entr" presetSubtype="16" fill="hold" grpId="0" nodeType="with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p:cTn id="22" dur="500" fill="hold"/>
                                        <p:tgtEl>
                                          <p:spTgt spid="19"/>
                                        </p:tgtEl>
                                        <p:attrNameLst>
                                          <p:attrName>ppt_w</p:attrName>
                                        </p:attrNameLst>
                                      </p:cBhvr>
                                      <p:tavLst>
                                        <p:tav tm="0">
                                          <p:val>
                                            <p:fltVal val="0"/>
                                          </p:val>
                                        </p:tav>
                                        <p:tav tm="100000">
                                          <p:val>
                                            <p:strVal val="#ppt_w"/>
                                          </p:val>
                                        </p:tav>
                                      </p:tavLst>
                                    </p:anim>
                                    <p:anim calcmode="lin" valueType="num">
                                      <p:cBhvr>
                                        <p:cTn id="23" dur="500" fill="hold"/>
                                        <p:tgtEl>
                                          <p:spTgt spid="19"/>
                                        </p:tgtEl>
                                        <p:attrNameLst>
                                          <p:attrName>ppt_h</p:attrName>
                                        </p:attrNameLst>
                                      </p:cBhvr>
                                      <p:tavLst>
                                        <p:tav tm="0">
                                          <p:val>
                                            <p:fltVal val="0"/>
                                          </p:val>
                                        </p:tav>
                                        <p:tav tm="100000">
                                          <p:val>
                                            <p:strVal val="#ppt_h"/>
                                          </p:val>
                                        </p:tav>
                                      </p:tavLst>
                                    </p:anim>
                                  </p:childTnLst>
                                </p:cTn>
                              </p:par>
                              <p:par>
                                <p:cTn id="24" presetID="23" presetClass="entr" presetSubtype="16" fill="hold" grpId="0" nodeType="withEffect">
                                  <p:stCondLst>
                                    <p:cond delay="0"/>
                                  </p:stCondLst>
                                  <p:childTnLst>
                                    <p:set>
                                      <p:cBhvr>
                                        <p:cTn id="25" dur="1" fill="hold">
                                          <p:stCondLst>
                                            <p:cond delay="0"/>
                                          </p:stCondLst>
                                        </p:cTn>
                                        <p:tgtEl>
                                          <p:spTgt spid="25"/>
                                        </p:tgtEl>
                                        <p:attrNameLst>
                                          <p:attrName>style.visibility</p:attrName>
                                        </p:attrNameLst>
                                      </p:cBhvr>
                                      <p:to>
                                        <p:strVal val="visible"/>
                                      </p:to>
                                    </p:set>
                                    <p:anim calcmode="lin" valueType="num">
                                      <p:cBhvr>
                                        <p:cTn id="26" dur="500" fill="hold"/>
                                        <p:tgtEl>
                                          <p:spTgt spid="25"/>
                                        </p:tgtEl>
                                        <p:attrNameLst>
                                          <p:attrName>ppt_w</p:attrName>
                                        </p:attrNameLst>
                                      </p:cBhvr>
                                      <p:tavLst>
                                        <p:tav tm="0">
                                          <p:val>
                                            <p:fltVal val="0"/>
                                          </p:val>
                                        </p:tav>
                                        <p:tav tm="100000">
                                          <p:val>
                                            <p:strVal val="#ppt_w"/>
                                          </p:val>
                                        </p:tav>
                                      </p:tavLst>
                                    </p:anim>
                                    <p:anim calcmode="lin" valueType="num">
                                      <p:cBhvr>
                                        <p:cTn id="27" dur="500" fill="hold"/>
                                        <p:tgtEl>
                                          <p:spTgt spid="25"/>
                                        </p:tgtEl>
                                        <p:attrNameLst>
                                          <p:attrName>ppt_h</p:attrName>
                                        </p:attrNameLst>
                                      </p:cBhvr>
                                      <p:tavLst>
                                        <p:tav tm="0">
                                          <p:val>
                                            <p:fltVal val="0"/>
                                          </p:val>
                                        </p:tav>
                                        <p:tav tm="100000">
                                          <p:val>
                                            <p:strVal val="#ppt_h"/>
                                          </p:val>
                                        </p:tav>
                                      </p:tavLst>
                                    </p:anim>
                                  </p:childTnLst>
                                </p:cTn>
                              </p:par>
                              <p:par>
                                <p:cTn id="28" presetID="23" presetClass="entr" presetSubtype="16" fill="hold" grpId="0" nodeType="withEffect">
                                  <p:stCondLst>
                                    <p:cond delay="0"/>
                                  </p:stCondLst>
                                  <p:childTnLst>
                                    <p:set>
                                      <p:cBhvr>
                                        <p:cTn id="29" dur="1" fill="hold">
                                          <p:stCondLst>
                                            <p:cond delay="0"/>
                                          </p:stCondLst>
                                        </p:cTn>
                                        <p:tgtEl>
                                          <p:spTgt spid="20"/>
                                        </p:tgtEl>
                                        <p:attrNameLst>
                                          <p:attrName>style.visibility</p:attrName>
                                        </p:attrNameLst>
                                      </p:cBhvr>
                                      <p:to>
                                        <p:strVal val="visible"/>
                                      </p:to>
                                    </p:set>
                                    <p:anim calcmode="lin" valueType="num">
                                      <p:cBhvr>
                                        <p:cTn id="30" dur="500" fill="hold"/>
                                        <p:tgtEl>
                                          <p:spTgt spid="20"/>
                                        </p:tgtEl>
                                        <p:attrNameLst>
                                          <p:attrName>ppt_w</p:attrName>
                                        </p:attrNameLst>
                                      </p:cBhvr>
                                      <p:tavLst>
                                        <p:tav tm="0">
                                          <p:val>
                                            <p:fltVal val="0"/>
                                          </p:val>
                                        </p:tav>
                                        <p:tav tm="100000">
                                          <p:val>
                                            <p:strVal val="#ppt_w"/>
                                          </p:val>
                                        </p:tav>
                                      </p:tavLst>
                                    </p:anim>
                                    <p:anim calcmode="lin" valueType="num">
                                      <p:cBhvr>
                                        <p:cTn id="31" dur="500" fill="hold"/>
                                        <p:tgtEl>
                                          <p:spTgt spid="20"/>
                                        </p:tgtEl>
                                        <p:attrNameLst>
                                          <p:attrName>ppt_h</p:attrName>
                                        </p:attrNameLst>
                                      </p:cBhvr>
                                      <p:tavLst>
                                        <p:tav tm="0">
                                          <p:val>
                                            <p:fltVal val="0"/>
                                          </p:val>
                                        </p:tav>
                                        <p:tav tm="100000">
                                          <p:val>
                                            <p:strVal val="#ppt_h"/>
                                          </p:val>
                                        </p:tav>
                                      </p:tavLst>
                                    </p:anim>
                                  </p:childTnLst>
                                </p:cTn>
                              </p:par>
                              <p:par>
                                <p:cTn id="32" presetID="23" presetClass="entr" presetSubtype="16" fill="hold" grpId="0" nodeType="withEffect">
                                  <p:stCondLst>
                                    <p:cond delay="0"/>
                                  </p:stCondLst>
                                  <p:childTnLst>
                                    <p:set>
                                      <p:cBhvr>
                                        <p:cTn id="33" dur="1" fill="hold">
                                          <p:stCondLst>
                                            <p:cond delay="0"/>
                                          </p:stCondLst>
                                        </p:cTn>
                                        <p:tgtEl>
                                          <p:spTgt spid="29"/>
                                        </p:tgtEl>
                                        <p:attrNameLst>
                                          <p:attrName>style.visibility</p:attrName>
                                        </p:attrNameLst>
                                      </p:cBhvr>
                                      <p:to>
                                        <p:strVal val="visible"/>
                                      </p:to>
                                    </p:set>
                                    <p:anim calcmode="lin" valueType="num">
                                      <p:cBhvr>
                                        <p:cTn id="34" dur="500" fill="hold"/>
                                        <p:tgtEl>
                                          <p:spTgt spid="29"/>
                                        </p:tgtEl>
                                        <p:attrNameLst>
                                          <p:attrName>ppt_w</p:attrName>
                                        </p:attrNameLst>
                                      </p:cBhvr>
                                      <p:tavLst>
                                        <p:tav tm="0">
                                          <p:val>
                                            <p:fltVal val="0"/>
                                          </p:val>
                                        </p:tav>
                                        <p:tav tm="100000">
                                          <p:val>
                                            <p:strVal val="#ppt_w"/>
                                          </p:val>
                                        </p:tav>
                                      </p:tavLst>
                                    </p:anim>
                                    <p:anim calcmode="lin" valueType="num">
                                      <p:cBhvr>
                                        <p:cTn id="35" dur="500" fill="hold"/>
                                        <p:tgtEl>
                                          <p:spTgt spid="29"/>
                                        </p:tgtEl>
                                        <p:attrNameLst>
                                          <p:attrName>ppt_h</p:attrName>
                                        </p:attrNameLst>
                                      </p:cBhvr>
                                      <p:tavLst>
                                        <p:tav tm="0">
                                          <p:val>
                                            <p:fltVal val="0"/>
                                          </p:val>
                                        </p:tav>
                                        <p:tav tm="100000">
                                          <p:val>
                                            <p:strVal val="#ppt_h"/>
                                          </p:val>
                                        </p:tav>
                                      </p:tavLst>
                                    </p:anim>
                                  </p:childTnLst>
                                </p:cTn>
                              </p:par>
                              <p:par>
                                <p:cTn id="36" presetID="23" presetClass="entr" presetSubtype="16" fill="hold" grpId="0" nodeType="withEffect">
                                  <p:stCondLst>
                                    <p:cond delay="0"/>
                                  </p:stCondLst>
                                  <p:childTnLst>
                                    <p:set>
                                      <p:cBhvr>
                                        <p:cTn id="37" dur="1" fill="hold">
                                          <p:stCondLst>
                                            <p:cond delay="0"/>
                                          </p:stCondLst>
                                        </p:cTn>
                                        <p:tgtEl>
                                          <p:spTgt spid="26"/>
                                        </p:tgtEl>
                                        <p:attrNameLst>
                                          <p:attrName>style.visibility</p:attrName>
                                        </p:attrNameLst>
                                      </p:cBhvr>
                                      <p:to>
                                        <p:strVal val="visible"/>
                                      </p:to>
                                    </p:set>
                                    <p:anim calcmode="lin" valueType="num">
                                      <p:cBhvr>
                                        <p:cTn id="38" dur="500" fill="hold"/>
                                        <p:tgtEl>
                                          <p:spTgt spid="26"/>
                                        </p:tgtEl>
                                        <p:attrNameLst>
                                          <p:attrName>ppt_w</p:attrName>
                                        </p:attrNameLst>
                                      </p:cBhvr>
                                      <p:tavLst>
                                        <p:tav tm="0">
                                          <p:val>
                                            <p:fltVal val="0"/>
                                          </p:val>
                                        </p:tav>
                                        <p:tav tm="100000">
                                          <p:val>
                                            <p:strVal val="#ppt_w"/>
                                          </p:val>
                                        </p:tav>
                                      </p:tavLst>
                                    </p:anim>
                                    <p:anim calcmode="lin" valueType="num">
                                      <p:cBhvr>
                                        <p:cTn id="39" dur="500" fill="hold"/>
                                        <p:tgtEl>
                                          <p:spTgt spid="26"/>
                                        </p:tgtEl>
                                        <p:attrNameLst>
                                          <p:attrName>ppt_h</p:attrName>
                                        </p:attrNameLst>
                                      </p:cBhvr>
                                      <p:tavLst>
                                        <p:tav tm="0">
                                          <p:val>
                                            <p:fltVal val="0"/>
                                          </p:val>
                                        </p:tav>
                                        <p:tav tm="100000">
                                          <p:val>
                                            <p:strVal val="#ppt_h"/>
                                          </p:val>
                                        </p:tav>
                                      </p:tavLst>
                                    </p:anim>
                                  </p:childTnLst>
                                </p:cTn>
                              </p:par>
                              <p:par>
                                <p:cTn id="40" presetID="23" presetClass="entr" presetSubtype="16" fill="hold" grpId="0" nodeType="withEffect">
                                  <p:stCondLst>
                                    <p:cond delay="0"/>
                                  </p:stCondLst>
                                  <p:childTnLst>
                                    <p:set>
                                      <p:cBhvr>
                                        <p:cTn id="41" dur="1" fill="hold">
                                          <p:stCondLst>
                                            <p:cond delay="0"/>
                                          </p:stCondLst>
                                        </p:cTn>
                                        <p:tgtEl>
                                          <p:spTgt spid="31"/>
                                        </p:tgtEl>
                                        <p:attrNameLst>
                                          <p:attrName>style.visibility</p:attrName>
                                        </p:attrNameLst>
                                      </p:cBhvr>
                                      <p:to>
                                        <p:strVal val="visible"/>
                                      </p:to>
                                    </p:set>
                                    <p:anim calcmode="lin" valueType="num">
                                      <p:cBhvr>
                                        <p:cTn id="42" dur="500" fill="hold"/>
                                        <p:tgtEl>
                                          <p:spTgt spid="31"/>
                                        </p:tgtEl>
                                        <p:attrNameLst>
                                          <p:attrName>ppt_w</p:attrName>
                                        </p:attrNameLst>
                                      </p:cBhvr>
                                      <p:tavLst>
                                        <p:tav tm="0">
                                          <p:val>
                                            <p:fltVal val="0"/>
                                          </p:val>
                                        </p:tav>
                                        <p:tav tm="100000">
                                          <p:val>
                                            <p:strVal val="#ppt_w"/>
                                          </p:val>
                                        </p:tav>
                                      </p:tavLst>
                                    </p:anim>
                                    <p:anim calcmode="lin" valueType="num">
                                      <p:cBhvr>
                                        <p:cTn id="43" dur="500" fill="hold"/>
                                        <p:tgtEl>
                                          <p:spTgt spid="31"/>
                                        </p:tgtEl>
                                        <p:attrNameLst>
                                          <p:attrName>ppt_h</p:attrName>
                                        </p:attrNameLst>
                                      </p:cBhvr>
                                      <p:tavLst>
                                        <p:tav tm="0">
                                          <p:val>
                                            <p:fltVal val="0"/>
                                          </p:val>
                                        </p:tav>
                                        <p:tav tm="100000">
                                          <p:val>
                                            <p:strVal val="#ppt_h"/>
                                          </p:val>
                                        </p:tav>
                                      </p:tavLst>
                                    </p:anim>
                                  </p:childTnLst>
                                </p:cTn>
                              </p:par>
                              <p:par>
                                <p:cTn id="44" presetID="23" presetClass="entr" presetSubtype="16" fill="hold" grpId="0" nodeType="withEffect">
                                  <p:stCondLst>
                                    <p:cond delay="0"/>
                                  </p:stCondLst>
                                  <p:childTnLst>
                                    <p:set>
                                      <p:cBhvr>
                                        <p:cTn id="45" dur="1" fill="hold">
                                          <p:stCondLst>
                                            <p:cond delay="0"/>
                                          </p:stCondLst>
                                        </p:cTn>
                                        <p:tgtEl>
                                          <p:spTgt spid="30"/>
                                        </p:tgtEl>
                                        <p:attrNameLst>
                                          <p:attrName>style.visibility</p:attrName>
                                        </p:attrNameLst>
                                      </p:cBhvr>
                                      <p:to>
                                        <p:strVal val="visible"/>
                                      </p:to>
                                    </p:set>
                                    <p:anim calcmode="lin" valueType="num">
                                      <p:cBhvr>
                                        <p:cTn id="46" dur="500" fill="hold"/>
                                        <p:tgtEl>
                                          <p:spTgt spid="30"/>
                                        </p:tgtEl>
                                        <p:attrNameLst>
                                          <p:attrName>ppt_w</p:attrName>
                                        </p:attrNameLst>
                                      </p:cBhvr>
                                      <p:tavLst>
                                        <p:tav tm="0">
                                          <p:val>
                                            <p:fltVal val="0"/>
                                          </p:val>
                                        </p:tav>
                                        <p:tav tm="100000">
                                          <p:val>
                                            <p:strVal val="#ppt_w"/>
                                          </p:val>
                                        </p:tav>
                                      </p:tavLst>
                                    </p:anim>
                                    <p:anim calcmode="lin" valueType="num">
                                      <p:cBhvr>
                                        <p:cTn id="47" dur="500" fill="hold"/>
                                        <p:tgtEl>
                                          <p:spTgt spid="3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19" grpId="0" animBg="1"/>
      <p:bldP spid="20" grpId="0" animBg="1"/>
      <p:bldP spid="25" grpId="0" animBg="1"/>
      <p:bldP spid="26" grpId="0" animBg="1"/>
      <p:bldP spid="29" grpId="0" animBg="1"/>
      <p:bldP spid="30" grpId="0" animBg="1"/>
      <p:bldP spid="31" grpId="0" animBg="1"/>
      <p:bldP spid="63"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4" name="AutoShape 4"/>
          <p:cNvSpPr>
            <a:spLocks noChangeArrowheads="1"/>
          </p:cNvSpPr>
          <p:nvPr/>
        </p:nvSpPr>
        <p:spPr bwMode="auto">
          <a:xfrm>
            <a:off x="1533494" y="3143247"/>
            <a:ext cx="6967596" cy="793749"/>
          </a:xfrm>
          <a:prstGeom prst="roundRect">
            <a:avLst>
              <a:gd name="adj" fmla="val 16667"/>
            </a:avLst>
          </a:prstGeom>
          <a:gradFill rotWithShape="1">
            <a:gsLst>
              <a:gs pos="0">
                <a:srgbClr val="996633"/>
              </a:gs>
              <a:gs pos="100000">
                <a:srgbClr val="472F18"/>
              </a:gs>
            </a:gsLst>
            <a:lin ang="2700000" scaled="1"/>
          </a:gradFill>
          <a:ln w="9525">
            <a:noFill/>
            <a:round/>
            <a:headEnd/>
            <a:tailEnd/>
          </a:ln>
          <a:scene3d>
            <a:camera prst="orthographicFront"/>
            <a:lightRig rig="threePt" dir="t"/>
          </a:scene3d>
          <a:sp3d extrusionH="298450"/>
        </p:spPr>
        <p:txBody>
          <a:bodyPr wrap="none" anchor="ctr"/>
          <a:lstStyle/>
          <a:p>
            <a:pPr>
              <a:defRPr/>
            </a:pPr>
            <a:endParaRPr lang="zh-CN" altLang="zh-CN">
              <a:ea typeface="宋体" pitchFamily="2" charset="-122"/>
            </a:endParaRPr>
          </a:p>
        </p:txBody>
      </p:sp>
      <p:sp>
        <p:nvSpPr>
          <p:cNvPr id="3" name="AutoShape 13"/>
          <p:cNvSpPr>
            <a:spLocks noChangeArrowheads="1"/>
          </p:cNvSpPr>
          <p:nvPr/>
        </p:nvSpPr>
        <p:spPr bwMode="auto">
          <a:xfrm>
            <a:off x="1538284" y="3548069"/>
            <a:ext cx="6962806" cy="809625"/>
          </a:xfrm>
          <a:prstGeom prst="bevel">
            <a:avLst>
              <a:gd name="adj" fmla="val 7292"/>
            </a:avLst>
          </a:prstGeom>
          <a:solidFill>
            <a:srgbClr val="B07500"/>
          </a:solidFill>
          <a:ln w="9525">
            <a:noFill/>
            <a:miter lim="800000"/>
            <a:headEnd/>
            <a:tailEnd/>
          </a:ln>
          <a:effectLst>
            <a:outerShdw blurRad="241300" dist="50800" dir="8100000" algn="ctr" rotWithShape="0">
              <a:srgbClr val="000000">
                <a:alpha val="66000"/>
              </a:srgbClr>
            </a:outerShdw>
          </a:effectLst>
          <a:scene3d>
            <a:camera prst="orthographicFront">
              <a:rot lat="0" lon="0" rev="0"/>
            </a:camera>
            <a:lightRig rig="threePt" dir="t"/>
          </a:scene3d>
        </p:spPr>
        <p:txBody>
          <a:bodyPr wrap="none" lIns="72000" anchor="ctr"/>
          <a:lstStyle/>
          <a:p>
            <a:pPr eaLnBrk="0" hangingPunct="0">
              <a:lnSpc>
                <a:spcPct val="80000"/>
              </a:lnSpc>
              <a:spcBef>
                <a:spcPct val="50000"/>
              </a:spcBef>
              <a:defRPr/>
            </a:pPr>
            <a:r>
              <a:rPr kumimoji="1" lang="zh-CN" altLang="en-US" sz="2800" b="1" dirty="0" smtClean="0">
                <a:solidFill>
                  <a:srgbClr val="000000"/>
                </a:solidFill>
                <a:latin typeface="黑体" pitchFamily="49" charset="-122"/>
                <a:ea typeface="黑体" pitchFamily="49" charset="-122"/>
              </a:rPr>
              <a:t>党章修改的主要内容</a:t>
            </a:r>
          </a:p>
        </p:txBody>
      </p:sp>
      <p:sp>
        <p:nvSpPr>
          <p:cNvPr id="2" name="Rectangle 12"/>
          <p:cNvSpPr>
            <a:spLocks noChangeArrowheads="1"/>
          </p:cNvSpPr>
          <p:nvPr/>
        </p:nvSpPr>
        <p:spPr bwMode="auto">
          <a:xfrm>
            <a:off x="500034" y="2786057"/>
            <a:ext cx="1462088" cy="690563"/>
          </a:xfrm>
          <a:prstGeom prst="rect">
            <a:avLst/>
          </a:prstGeom>
          <a:solidFill>
            <a:srgbClr val="A50021"/>
          </a:solidFill>
          <a:ln w="19050">
            <a:noFill/>
            <a:miter lim="800000"/>
            <a:headEnd/>
            <a:tailEnd/>
          </a:ln>
          <a:effectLst/>
          <a:scene3d>
            <a:camera prst="legacyObliqueTopRight"/>
            <a:lightRig rig="legacyFlat3" dir="b"/>
          </a:scene3d>
          <a:sp3d extrusionH="946150" prstMaterial="legacyMatte">
            <a:bevelT w="25400" h="13500" prst="angle"/>
            <a:bevelB w="25400" h="13500" prst="angle"/>
            <a:extrusionClr>
              <a:srgbClr val="A50021"/>
            </a:extrusionClr>
          </a:sp3d>
        </p:spPr>
        <p:txBody>
          <a:bodyPr wrap="none" lIns="144000" anchor="ctr">
            <a:flatTx/>
          </a:bodyPr>
          <a:lstStyle/>
          <a:p>
            <a:pPr latinLnBrk="1">
              <a:defRPr/>
            </a:pPr>
            <a:r>
              <a:rPr lang="zh-CN" altLang="en-US" sz="2800" dirty="0" smtClean="0">
                <a:solidFill>
                  <a:srgbClr val="FFFFFF"/>
                </a:solidFill>
                <a:effectLst>
                  <a:outerShdw blurRad="38100" dist="38100" dir="2700000" algn="tl">
                    <a:srgbClr val="000000"/>
                  </a:outerShdw>
                </a:effectLst>
                <a:latin typeface="黑体" pitchFamily="49" charset="-122"/>
                <a:ea typeface="黑体" pitchFamily="49" charset="-122"/>
              </a:rPr>
              <a:t>第三章</a:t>
            </a:r>
            <a:endParaRPr lang="ko-KR" altLang="en-US" sz="2800" dirty="0">
              <a:solidFill>
                <a:srgbClr val="FFFFFF"/>
              </a:solidFill>
              <a:effectLst>
                <a:outerShdw blurRad="38100" dist="38100" dir="2700000" algn="tl">
                  <a:srgbClr val="000000"/>
                </a:outerShdw>
              </a:effectLst>
              <a:latin typeface="黑体" pitchFamily="49" charset="-122"/>
              <a:ea typeface="HY헤드라인M" pitchFamily="18" charset="-127"/>
            </a:endParaRPr>
          </a:p>
        </p:txBody>
      </p:sp>
      <p:pic>
        <p:nvPicPr>
          <p:cNvPr id="5" name="Picture 2" descr="C:\Users\Administrator\Desktop\PPT制作元素\PPT合作\杂志社logo带网址 单副本.png"/>
          <p:cNvPicPr>
            <a:picLocks noChangeAspect="1" noChangeArrowheads="1"/>
          </p:cNvPicPr>
          <p:nvPr/>
        </p:nvPicPr>
        <p:blipFill>
          <a:blip r:embed="rId3"/>
          <a:stretch>
            <a:fillRect/>
          </a:stretch>
        </p:blipFill>
        <p:spPr bwMode="auto">
          <a:xfrm>
            <a:off x="6572264" y="357166"/>
            <a:ext cx="2380399" cy="558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7"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900" decel="100000" fill="hold"/>
                                        <p:tgtEl>
                                          <p:spTgt spid="3"/>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childTnLst>
                          </p:cTn>
                        </p:par>
                        <p:par>
                          <p:cTn id="17" fill="hold">
                            <p:stCondLst>
                              <p:cond delay="2000"/>
                            </p:stCondLst>
                            <p:childTnLst>
                              <p:par>
                                <p:cTn id="18" presetID="12" presetClass="entr" presetSubtype="8"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slide(fromLeft)">
                                      <p:cBhvr>
                                        <p:cTn id="2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descr="QQ截图201710280118581.png"/>
          <p:cNvPicPr>
            <a:picLocks noChangeAspect="1"/>
          </p:cNvPicPr>
          <p:nvPr/>
        </p:nvPicPr>
        <p:blipFill>
          <a:blip r:embed="rId2"/>
          <a:stretch>
            <a:fillRect/>
          </a:stretch>
        </p:blipFill>
        <p:spPr>
          <a:xfrm>
            <a:off x="1428728" y="285728"/>
            <a:ext cx="5924550" cy="742950"/>
          </a:xfrm>
          <a:prstGeom prst="rect">
            <a:avLst/>
          </a:prstGeom>
        </p:spPr>
      </p:pic>
      <p:pic>
        <p:nvPicPr>
          <p:cNvPr id="12" name="图片 11" descr="QQ截图201710280122571.png"/>
          <p:cNvPicPr>
            <a:picLocks noChangeAspect="1"/>
          </p:cNvPicPr>
          <p:nvPr/>
        </p:nvPicPr>
        <p:blipFill>
          <a:blip r:embed="rId3"/>
          <a:stretch>
            <a:fillRect/>
          </a:stretch>
        </p:blipFill>
        <p:spPr>
          <a:xfrm>
            <a:off x="1514475" y="2286000"/>
            <a:ext cx="6115050" cy="2286000"/>
          </a:xfrm>
          <a:prstGeom prst="rect">
            <a:avLst/>
          </a:prstGeom>
        </p:spPr>
      </p:pic>
      <p:pic>
        <p:nvPicPr>
          <p:cNvPr id="13" name="Picture 2" descr="C:\Users\Administrator\Desktop\PPT制作元素\PPT合作\杂志社logo带网址 单副本.png"/>
          <p:cNvPicPr>
            <a:picLocks noChangeAspect="1" noChangeArrowheads="1"/>
          </p:cNvPicPr>
          <p:nvPr/>
        </p:nvPicPr>
        <p:blipFill>
          <a:blip r:embed="rId4"/>
          <a:stretch>
            <a:fillRect/>
          </a:stretch>
        </p:blipFill>
        <p:spPr bwMode="auto">
          <a:xfrm>
            <a:off x="6500826" y="6156348"/>
            <a:ext cx="2380399" cy="558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slide(fromLeft)">
                                      <p:cBhvr>
                                        <p:cTn id="7" dur="500"/>
                                        <p:tgtEl>
                                          <p:spTgt spid="11"/>
                                        </p:tgtEl>
                                      </p:cBhvr>
                                    </p:animEffect>
                                  </p:childTnLst>
                                </p:cTn>
                              </p:par>
                            </p:childTnLst>
                          </p:cTn>
                        </p:par>
                        <p:par>
                          <p:cTn id="8" fill="hold">
                            <p:stCondLst>
                              <p:cond delay="500"/>
                            </p:stCondLst>
                            <p:childTnLst>
                              <p:par>
                                <p:cTn id="9" presetID="23" presetClass="entr" presetSubtype="16"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500" fill="hold"/>
                                        <p:tgtEl>
                                          <p:spTgt spid="12"/>
                                        </p:tgtEl>
                                        <p:attrNameLst>
                                          <p:attrName>ppt_w</p:attrName>
                                        </p:attrNameLst>
                                      </p:cBhvr>
                                      <p:tavLst>
                                        <p:tav tm="0">
                                          <p:val>
                                            <p:fltVal val="0"/>
                                          </p:val>
                                        </p:tav>
                                        <p:tav tm="100000">
                                          <p:val>
                                            <p:strVal val="#ppt_w"/>
                                          </p:val>
                                        </p:tav>
                                      </p:tavLst>
                                    </p:anim>
                                    <p:anim calcmode="lin" valueType="num">
                                      <p:cBhvr>
                                        <p:cTn id="12" dur="500" fill="hold"/>
                                        <p:tgtEl>
                                          <p:spTgt spid="1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QQ截图201710280119162.png"/>
          <p:cNvPicPr>
            <a:picLocks noChangeAspect="1"/>
          </p:cNvPicPr>
          <p:nvPr/>
        </p:nvPicPr>
        <p:blipFill>
          <a:blip r:embed="rId2"/>
          <a:stretch>
            <a:fillRect/>
          </a:stretch>
        </p:blipFill>
        <p:spPr>
          <a:xfrm>
            <a:off x="1571604" y="285728"/>
            <a:ext cx="5800725" cy="676275"/>
          </a:xfrm>
          <a:prstGeom prst="rect">
            <a:avLst/>
          </a:prstGeom>
        </p:spPr>
      </p:pic>
      <p:pic>
        <p:nvPicPr>
          <p:cNvPr id="3" name="图片 2" descr="QQ截图201710280123102.png"/>
          <p:cNvPicPr>
            <a:picLocks noChangeAspect="1"/>
          </p:cNvPicPr>
          <p:nvPr/>
        </p:nvPicPr>
        <p:blipFill>
          <a:blip r:embed="rId3"/>
          <a:stretch>
            <a:fillRect/>
          </a:stretch>
        </p:blipFill>
        <p:spPr>
          <a:xfrm>
            <a:off x="1357290" y="2428868"/>
            <a:ext cx="6115050" cy="2438400"/>
          </a:xfrm>
          <a:prstGeom prst="rect">
            <a:avLst/>
          </a:prstGeom>
        </p:spPr>
      </p:pic>
      <p:pic>
        <p:nvPicPr>
          <p:cNvPr id="4" name="Picture 2" descr="C:\Users\Administrator\Desktop\PPT制作元素\PPT合作\杂志社logo带网址 单副本.png"/>
          <p:cNvPicPr>
            <a:picLocks noChangeAspect="1" noChangeArrowheads="1"/>
          </p:cNvPicPr>
          <p:nvPr/>
        </p:nvPicPr>
        <p:blipFill>
          <a:blip r:embed="rId4"/>
          <a:stretch>
            <a:fillRect/>
          </a:stretch>
        </p:blipFill>
        <p:spPr bwMode="auto">
          <a:xfrm>
            <a:off x="6500826" y="6156348"/>
            <a:ext cx="2380399" cy="558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Left)">
                                      <p:cBhvr>
                                        <p:cTn id="7" dur="500"/>
                                        <p:tgtEl>
                                          <p:spTgt spid="2"/>
                                        </p:tgtEl>
                                      </p:cBhvr>
                                    </p:animEffect>
                                  </p:childTnLst>
                                </p:cTn>
                              </p:par>
                            </p:childTnLst>
                          </p:cTn>
                        </p:par>
                        <p:par>
                          <p:cTn id="8" fill="hold">
                            <p:stCondLst>
                              <p:cond delay="500"/>
                            </p:stCondLst>
                            <p:childTnLst>
                              <p:par>
                                <p:cTn id="9" presetID="23" presetClass="entr" presetSubtype="16"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QQ截图201710280119293.png"/>
          <p:cNvPicPr>
            <a:picLocks noChangeAspect="1"/>
          </p:cNvPicPr>
          <p:nvPr/>
        </p:nvPicPr>
        <p:blipFill>
          <a:blip r:embed="rId2"/>
          <a:stretch>
            <a:fillRect/>
          </a:stretch>
        </p:blipFill>
        <p:spPr>
          <a:xfrm>
            <a:off x="1714480" y="357166"/>
            <a:ext cx="5800725" cy="695325"/>
          </a:xfrm>
          <a:prstGeom prst="rect">
            <a:avLst/>
          </a:prstGeom>
        </p:spPr>
      </p:pic>
      <p:pic>
        <p:nvPicPr>
          <p:cNvPr id="3" name="图片 2" descr="QQ截图201710280123233.png"/>
          <p:cNvPicPr>
            <a:picLocks noChangeAspect="1"/>
          </p:cNvPicPr>
          <p:nvPr/>
        </p:nvPicPr>
        <p:blipFill>
          <a:blip r:embed="rId3"/>
          <a:stretch>
            <a:fillRect/>
          </a:stretch>
        </p:blipFill>
        <p:spPr>
          <a:xfrm>
            <a:off x="1428728" y="2500306"/>
            <a:ext cx="6105525" cy="2533650"/>
          </a:xfrm>
          <a:prstGeom prst="rect">
            <a:avLst/>
          </a:prstGeom>
        </p:spPr>
      </p:pic>
      <p:pic>
        <p:nvPicPr>
          <p:cNvPr id="4" name="Picture 2" descr="C:\Users\Administrator\Desktop\PPT制作元素\PPT合作\杂志社logo带网址 单副本.png"/>
          <p:cNvPicPr>
            <a:picLocks noChangeAspect="1" noChangeArrowheads="1"/>
          </p:cNvPicPr>
          <p:nvPr/>
        </p:nvPicPr>
        <p:blipFill>
          <a:blip r:embed="rId4"/>
          <a:stretch>
            <a:fillRect/>
          </a:stretch>
        </p:blipFill>
        <p:spPr bwMode="auto">
          <a:xfrm>
            <a:off x="6500826" y="6156348"/>
            <a:ext cx="2380399" cy="558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Left)">
                                      <p:cBhvr>
                                        <p:cTn id="7" dur="500"/>
                                        <p:tgtEl>
                                          <p:spTgt spid="2"/>
                                        </p:tgtEl>
                                      </p:cBhvr>
                                    </p:animEffect>
                                  </p:childTnLst>
                                </p:cTn>
                              </p:par>
                            </p:childTnLst>
                          </p:cTn>
                        </p:par>
                        <p:par>
                          <p:cTn id="8" fill="hold">
                            <p:stCondLst>
                              <p:cond delay="500"/>
                            </p:stCondLst>
                            <p:childTnLst>
                              <p:par>
                                <p:cTn id="9" presetID="23" presetClass="entr" presetSubtype="16"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图片 4" descr="123928321_41n.jpg"/>
          <p:cNvPicPr>
            <a:picLocks noChangeAspect="1"/>
          </p:cNvPicPr>
          <p:nvPr/>
        </p:nvPicPr>
        <p:blipFill>
          <a:blip r:embed="rId2"/>
          <a:stretch>
            <a:fillRect/>
          </a:stretch>
        </p:blipFill>
        <p:spPr bwMode="auto">
          <a:xfrm>
            <a:off x="-439374" y="-26988"/>
            <a:ext cx="10092597" cy="6840538"/>
          </a:xfrm>
          <a:prstGeom prst="rect">
            <a:avLst/>
          </a:prstGeom>
          <a:gradFill rotWithShape="1">
            <a:gsLst>
              <a:gs pos="0">
                <a:srgbClr val="DDEBCF"/>
              </a:gs>
              <a:gs pos="50000">
                <a:srgbClr val="9CB86E"/>
              </a:gs>
              <a:gs pos="100000">
                <a:srgbClr val="156B13"/>
              </a:gs>
            </a:gsLst>
            <a:lin ang="10800000" scaled="1"/>
          </a:gradFill>
          <a:ln w="9525">
            <a:noFill/>
            <a:miter lim="800000"/>
            <a:headEnd/>
            <a:tailEnd/>
          </a:ln>
        </p:spPr>
      </p:pic>
      <p:grpSp>
        <p:nvGrpSpPr>
          <p:cNvPr id="6" name="组合 5"/>
          <p:cNvGrpSpPr>
            <a:grpSpLocks/>
          </p:cNvGrpSpPr>
          <p:nvPr/>
        </p:nvGrpSpPr>
        <p:grpSpPr bwMode="auto">
          <a:xfrm>
            <a:off x="1071538" y="809633"/>
            <a:ext cx="7056437" cy="3690937"/>
            <a:chOff x="1331640" y="1539255"/>
            <a:chExt cx="7056784" cy="3689945"/>
          </a:xfrm>
        </p:grpSpPr>
        <p:sp>
          <p:nvSpPr>
            <p:cNvPr id="7" name="AutoShape 13"/>
            <p:cNvSpPr>
              <a:spLocks noChangeArrowheads="1"/>
            </p:cNvSpPr>
            <p:nvPr/>
          </p:nvSpPr>
          <p:spPr bwMode="auto">
            <a:xfrm>
              <a:off x="1681128" y="1539255"/>
              <a:ext cx="6419264" cy="809625"/>
            </a:xfrm>
            <a:prstGeom prst="bevel">
              <a:avLst>
                <a:gd name="adj" fmla="val 7292"/>
              </a:avLst>
            </a:prstGeom>
            <a:solidFill>
              <a:srgbClr val="B07500"/>
            </a:solidFill>
            <a:ln w="9525">
              <a:noFill/>
              <a:miter lim="800000"/>
              <a:headEnd/>
              <a:tailEnd/>
            </a:ln>
            <a:effectLst>
              <a:outerShdw blurRad="241300" dist="50800" dir="8100000" algn="ctr" rotWithShape="0">
                <a:srgbClr val="000000">
                  <a:alpha val="66000"/>
                </a:srgbClr>
              </a:outerShdw>
            </a:effectLst>
            <a:scene3d>
              <a:camera prst="orthographicFront">
                <a:rot lat="0" lon="0" rev="0"/>
              </a:camera>
              <a:lightRig rig="threePt" dir="t"/>
            </a:scene3d>
          </p:spPr>
          <p:txBody>
            <a:bodyPr wrap="none" lIns="72000" anchor="ctr"/>
            <a:lstStyle/>
            <a:p>
              <a:pPr eaLnBrk="0" hangingPunct="0">
                <a:lnSpc>
                  <a:spcPct val="80000"/>
                </a:lnSpc>
                <a:spcBef>
                  <a:spcPct val="50000"/>
                </a:spcBef>
                <a:defRPr/>
              </a:pPr>
              <a:r>
                <a:rPr kumimoji="1" lang="zh-CN" altLang="en-US" sz="2800" b="1" dirty="0">
                  <a:solidFill>
                    <a:srgbClr val="000000"/>
                  </a:solidFill>
                  <a:latin typeface="黑体" pitchFamily="49" charset="-122"/>
                  <a:ea typeface="黑体" pitchFamily="49" charset="-122"/>
                </a:rPr>
                <a:t>中国共产党</a:t>
              </a:r>
              <a:r>
                <a:rPr kumimoji="1" lang="zh-CN" altLang="en-US" sz="2800" b="1" dirty="0" smtClean="0">
                  <a:solidFill>
                    <a:srgbClr val="000000"/>
                  </a:solidFill>
                  <a:latin typeface="黑体" pitchFamily="49" charset="-122"/>
                  <a:ea typeface="黑体" pitchFamily="49" charset="-122"/>
                </a:rPr>
                <a:t>第十九次</a:t>
              </a:r>
              <a:r>
                <a:rPr kumimoji="1" lang="zh-CN" altLang="en-US" sz="2800" b="1" dirty="0">
                  <a:solidFill>
                    <a:srgbClr val="000000"/>
                  </a:solidFill>
                  <a:latin typeface="黑体" pitchFamily="49" charset="-122"/>
                  <a:ea typeface="黑体" pitchFamily="49" charset="-122"/>
                </a:rPr>
                <a:t>全国代表大会议程</a:t>
              </a:r>
              <a:endParaRPr kumimoji="1" lang="en-US" altLang="ko-KR" sz="2800" b="1" dirty="0">
                <a:solidFill>
                  <a:srgbClr val="000000"/>
                </a:solidFill>
                <a:latin typeface="黑体" pitchFamily="49" charset="-122"/>
                <a:ea typeface="黑体" pitchFamily="49" charset="-122"/>
              </a:endParaRPr>
            </a:p>
          </p:txBody>
        </p:sp>
        <p:sp>
          <p:nvSpPr>
            <p:cNvPr id="8" name="圆角矩形 7"/>
            <p:cNvSpPr/>
            <p:nvPr/>
          </p:nvSpPr>
          <p:spPr>
            <a:xfrm>
              <a:off x="1331640" y="2421668"/>
              <a:ext cx="7056784" cy="2807532"/>
            </a:xfrm>
            <a:prstGeom prst="roundRect">
              <a:avLst/>
            </a:prstGeom>
            <a:solidFill>
              <a:srgbClr val="2B08DC"/>
            </a:solidFill>
            <a:ln w="57150">
              <a:solidFill>
                <a:srgbClr val="2B08D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en-US" sz="2400" b="1" dirty="0" smtClean="0">
                  <a:solidFill>
                    <a:schemeClr val="bg1"/>
                  </a:solidFill>
                  <a:latin typeface="黑体" pitchFamily="49" charset="-122"/>
                  <a:ea typeface="黑体" pitchFamily="49" charset="-122"/>
                </a:rPr>
                <a:t>□</a:t>
              </a:r>
              <a:r>
                <a:rPr lang="zh-CN" altLang="en-US" sz="2400" dirty="0" smtClean="0">
                  <a:solidFill>
                    <a:schemeClr val="bg1"/>
                  </a:solidFill>
                  <a:latin typeface="黑体" pitchFamily="49" charset="-122"/>
                  <a:ea typeface="黑体" pitchFamily="49" charset="-122"/>
                </a:rPr>
                <a:t>听取和审查十八届中央委员会的报告</a:t>
              </a:r>
              <a:endParaRPr lang="en-US" altLang="zh-CN" sz="2400" dirty="0" smtClean="0">
                <a:solidFill>
                  <a:schemeClr val="bg1"/>
                </a:solidFill>
                <a:latin typeface="黑体" pitchFamily="49" charset="-122"/>
                <a:ea typeface="黑体" pitchFamily="49" charset="-122"/>
              </a:endParaRPr>
            </a:p>
            <a:p>
              <a:pPr>
                <a:defRPr/>
              </a:pPr>
              <a:r>
                <a:rPr lang="zh-CN" altLang="en-US" sz="2400" b="1" dirty="0" smtClean="0">
                  <a:solidFill>
                    <a:schemeClr val="bg1"/>
                  </a:solidFill>
                  <a:latin typeface="黑体" pitchFamily="49" charset="-122"/>
                  <a:ea typeface="黑体" pitchFamily="49" charset="-122"/>
                </a:rPr>
                <a:t>□</a:t>
              </a:r>
              <a:r>
                <a:rPr lang="zh-CN" altLang="en-US" sz="2400" dirty="0" smtClean="0">
                  <a:solidFill>
                    <a:schemeClr val="bg1"/>
                  </a:solidFill>
                  <a:latin typeface="黑体" pitchFamily="49" charset="-122"/>
                  <a:ea typeface="黑体" pitchFamily="49" charset="-122"/>
                </a:rPr>
                <a:t>审查十八届中央纪律检查委员会的工作报告</a:t>
              </a:r>
              <a:endParaRPr lang="en-US" altLang="zh-CN" sz="2400" dirty="0" smtClean="0">
                <a:solidFill>
                  <a:schemeClr val="bg1"/>
                </a:solidFill>
                <a:latin typeface="黑体" pitchFamily="49" charset="-122"/>
                <a:ea typeface="黑体" pitchFamily="49" charset="-122"/>
              </a:endParaRPr>
            </a:p>
            <a:p>
              <a:pPr>
                <a:defRPr/>
              </a:pPr>
              <a:r>
                <a:rPr lang="zh-CN" altLang="en-US" sz="2400" b="1" dirty="0" smtClean="0">
                  <a:solidFill>
                    <a:schemeClr val="bg1"/>
                  </a:solidFill>
                  <a:latin typeface="黑体" pitchFamily="49" charset="-122"/>
                  <a:ea typeface="黑体" pitchFamily="49" charset="-122"/>
                </a:rPr>
                <a:t>□</a:t>
              </a:r>
              <a:r>
                <a:rPr lang="zh-CN" altLang="en-US" sz="2400" dirty="0" smtClean="0">
                  <a:solidFill>
                    <a:schemeClr val="bg1"/>
                  </a:solidFill>
                  <a:latin typeface="黑体" pitchFamily="49" charset="-122"/>
                  <a:ea typeface="黑体" pitchFamily="49" charset="-122"/>
                </a:rPr>
                <a:t>审议通过</a:t>
              </a:r>
              <a:r>
                <a:rPr lang="en-US" altLang="zh-CN" sz="2400" dirty="0" smtClean="0">
                  <a:solidFill>
                    <a:schemeClr val="bg1"/>
                  </a:solidFill>
                  <a:latin typeface="黑体" pitchFamily="49" charset="-122"/>
                  <a:ea typeface="黑体" pitchFamily="49" charset="-122"/>
                </a:rPr>
                <a:t>《</a:t>
              </a:r>
              <a:r>
                <a:rPr lang="zh-CN" altLang="en-US" sz="2400" dirty="0" smtClean="0">
                  <a:solidFill>
                    <a:schemeClr val="bg1"/>
                  </a:solidFill>
                  <a:latin typeface="黑体" pitchFamily="49" charset="-122"/>
                  <a:ea typeface="黑体" pitchFamily="49" charset="-122"/>
                </a:rPr>
                <a:t>中国共产党章程（修正案）</a:t>
              </a:r>
              <a:r>
                <a:rPr lang="en-US" altLang="zh-CN" sz="2400" dirty="0" smtClean="0">
                  <a:solidFill>
                    <a:schemeClr val="bg1"/>
                  </a:solidFill>
                  <a:latin typeface="黑体" pitchFamily="49" charset="-122"/>
                  <a:ea typeface="黑体" pitchFamily="49" charset="-122"/>
                </a:rPr>
                <a:t>》</a:t>
              </a:r>
            </a:p>
            <a:p>
              <a:pPr>
                <a:defRPr/>
              </a:pPr>
              <a:r>
                <a:rPr lang="zh-CN" altLang="en-US" sz="2400" b="1" dirty="0" smtClean="0">
                  <a:solidFill>
                    <a:schemeClr val="bg1"/>
                  </a:solidFill>
                  <a:latin typeface="黑体" pitchFamily="49" charset="-122"/>
                  <a:ea typeface="黑体" pitchFamily="49" charset="-122"/>
                </a:rPr>
                <a:t>□</a:t>
              </a:r>
              <a:r>
                <a:rPr lang="zh-CN" altLang="en-US" sz="2400" dirty="0" smtClean="0">
                  <a:solidFill>
                    <a:schemeClr val="bg1"/>
                  </a:solidFill>
                  <a:latin typeface="黑体" pitchFamily="49" charset="-122"/>
                  <a:ea typeface="黑体" pitchFamily="49" charset="-122"/>
                </a:rPr>
                <a:t>选举十九届中央委员会</a:t>
              </a:r>
              <a:endParaRPr lang="en-US" altLang="zh-CN" sz="2400" dirty="0" smtClean="0">
                <a:solidFill>
                  <a:schemeClr val="bg1"/>
                </a:solidFill>
                <a:latin typeface="黑体" pitchFamily="49" charset="-122"/>
                <a:ea typeface="黑体" pitchFamily="49" charset="-122"/>
              </a:endParaRPr>
            </a:p>
            <a:p>
              <a:pPr>
                <a:defRPr/>
              </a:pPr>
              <a:r>
                <a:rPr lang="zh-CN" altLang="en-US" sz="2400" b="1" dirty="0" smtClean="0">
                  <a:solidFill>
                    <a:schemeClr val="bg1"/>
                  </a:solidFill>
                  <a:latin typeface="黑体" pitchFamily="49" charset="-122"/>
                  <a:ea typeface="黑体" pitchFamily="49" charset="-122"/>
                </a:rPr>
                <a:t>□</a:t>
              </a:r>
              <a:r>
                <a:rPr lang="zh-CN" altLang="en-US" sz="2400" dirty="0" smtClean="0">
                  <a:solidFill>
                    <a:schemeClr val="bg1"/>
                  </a:solidFill>
                  <a:latin typeface="黑体" pitchFamily="49" charset="-122"/>
                  <a:ea typeface="黑体" pitchFamily="49" charset="-122"/>
                </a:rPr>
                <a:t>选举十九届中央纪律检查委员会</a:t>
              </a:r>
              <a:endParaRPr lang="zh-CN" altLang="en-US" sz="2400" dirty="0">
                <a:solidFill>
                  <a:schemeClr val="bg1"/>
                </a:solidFill>
                <a:latin typeface="黑体" pitchFamily="49" charset="-122"/>
                <a:ea typeface="黑体" pitchFamily="49"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2000" fill="hold"/>
                                        <p:tgtEl>
                                          <p:spTgt spid="5"/>
                                        </p:tgtEl>
                                        <p:attrNameLst>
                                          <p:attrName>ppt_w</p:attrName>
                                        </p:attrNameLst>
                                      </p:cBhvr>
                                      <p:tavLst>
                                        <p:tav tm="0">
                                          <p:val>
                                            <p:fltVal val="0"/>
                                          </p:val>
                                        </p:tav>
                                        <p:tav tm="100000">
                                          <p:val>
                                            <p:strVal val="#ppt_w"/>
                                          </p:val>
                                        </p:tav>
                                      </p:tavLst>
                                    </p:anim>
                                    <p:anim calcmode="lin" valueType="num">
                                      <p:cBhvr>
                                        <p:cTn id="8" dur="2000" fill="hold"/>
                                        <p:tgtEl>
                                          <p:spTgt spid="5"/>
                                        </p:tgtEl>
                                        <p:attrNameLst>
                                          <p:attrName>ppt_h</p:attrName>
                                        </p:attrNameLst>
                                      </p:cBhvr>
                                      <p:tavLst>
                                        <p:tav tm="0">
                                          <p:val>
                                            <p:fltVal val="0"/>
                                          </p:val>
                                        </p:tav>
                                        <p:tav tm="100000">
                                          <p:val>
                                            <p:strVal val="#ppt_h"/>
                                          </p:val>
                                        </p:tav>
                                      </p:tavLst>
                                    </p:anim>
                                    <p:animEffect transition="in" filter="fade">
                                      <p:cBhvr>
                                        <p:cTn id="9" dur="2000"/>
                                        <p:tgtEl>
                                          <p:spTgt spid="5"/>
                                        </p:tgtEl>
                                      </p:cBhvr>
                                    </p:animEffect>
                                  </p:childTnLst>
                                </p:cTn>
                              </p:par>
                            </p:childTnLst>
                          </p:cTn>
                        </p:par>
                        <p:par>
                          <p:cTn id="10" fill="hold">
                            <p:stCondLst>
                              <p:cond delay="2000"/>
                            </p:stCondLst>
                            <p:childTnLst>
                              <p:par>
                                <p:cTn id="11" presetID="53" presetClass="entr" presetSubtype="0" fill="hold" nodeType="afterEffect">
                                  <p:stCondLst>
                                    <p:cond delay="3500"/>
                                  </p:stCondLst>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fltVal val="0"/>
                                          </p:val>
                                        </p:tav>
                                        <p:tav tm="100000">
                                          <p:val>
                                            <p:strVal val="#ppt_w"/>
                                          </p:val>
                                        </p:tav>
                                      </p:tavLst>
                                    </p:anim>
                                    <p:anim calcmode="lin" valueType="num">
                                      <p:cBhvr>
                                        <p:cTn id="14" dur="1000" fill="hold"/>
                                        <p:tgtEl>
                                          <p:spTgt spid="6"/>
                                        </p:tgtEl>
                                        <p:attrNameLst>
                                          <p:attrName>ppt_h</p:attrName>
                                        </p:attrNameLst>
                                      </p:cBhvr>
                                      <p:tavLst>
                                        <p:tav tm="0">
                                          <p:val>
                                            <p:fltVal val="0"/>
                                          </p:val>
                                        </p:tav>
                                        <p:tav tm="100000">
                                          <p:val>
                                            <p:strVal val="#ppt_h"/>
                                          </p:val>
                                        </p:tav>
                                      </p:tavLst>
                                    </p:anim>
                                    <p:animEffect transition="in" filter="fade">
                                      <p:cBhvr>
                                        <p:cTn id="15"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QQ截图201710280119424.png"/>
          <p:cNvPicPr>
            <a:picLocks noChangeAspect="1"/>
          </p:cNvPicPr>
          <p:nvPr/>
        </p:nvPicPr>
        <p:blipFill>
          <a:blip r:embed="rId2"/>
          <a:stretch>
            <a:fillRect/>
          </a:stretch>
        </p:blipFill>
        <p:spPr>
          <a:xfrm>
            <a:off x="1785918" y="357166"/>
            <a:ext cx="5848350" cy="704850"/>
          </a:xfrm>
          <a:prstGeom prst="rect">
            <a:avLst/>
          </a:prstGeom>
        </p:spPr>
      </p:pic>
      <p:pic>
        <p:nvPicPr>
          <p:cNvPr id="3" name="图片 2" descr="QQ截图201710280123374.png"/>
          <p:cNvPicPr>
            <a:picLocks noChangeAspect="1"/>
          </p:cNvPicPr>
          <p:nvPr/>
        </p:nvPicPr>
        <p:blipFill>
          <a:blip r:embed="rId3"/>
          <a:stretch>
            <a:fillRect/>
          </a:stretch>
        </p:blipFill>
        <p:spPr>
          <a:xfrm>
            <a:off x="1500166" y="2143116"/>
            <a:ext cx="6105525" cy="3143250"/>
          </a:xfrm>
          <a:prstGeom prst="rect">
            <a:avLst/>
          </a:prstGeom>
        </p:spPr>
      </p:pic>
      <p:pic>
        <p:nvPicPr>
          <p:cNvPr id="4" name="Picture 2" descr="C:\Users\Administrator\Desktop\PPT制作元素\PPT合作\杂志社logo带网址 单副本.png"/>
          <p:cNvPicPr>
            <a:picLocks noChangeAspect="1" noChangeArrowheads="1"/>
          </p:cNvPicPr>
          <p:nvPr/>
        </p:nvPicPr>
        <p:blipFill>
          <a:blip r:embed="rId4"/>
          <a:stretch>
            <a:fillRect/>
          </a:stretch>
        </p:blipFill>
        <p:spPr bwMode="auto">
          <a:xfrm>
            <a:off x="6500826" y="6156348"/>
            <a:ext cx="2380399" cy="558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Left)">
                                      <p:cBhvr>
                                        <p:cTn id="7" dur="500"/>
                                        <p:tgtEl>
                                          <p:spTgt spid="2"/>
                                        </p:tgtEl>
                                      </p:cBhvr>
                                    </p:animEffect>
                                  </p:childTnLst>
                                </p:cTn>
                              </p:par>
                            </p:childTnLst>
                          </p:cTn>
                        </p:par>
                        <p:par>
                          <p:cTn id="8" fill="hold">
                            <p:stCondLst>
                              <p:cond delay="500"/>
                            </p:stCondLst>
                            <p:childTnLst>
                              <p:par>
                                <p:cTn id="9" presetID="23" presetClass="entr" presetSubtype="16"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QQ截图201710280119545.png"/>
          <p:cNvPicPr>
            <a:picLocks noChangeAspect="1"/>
          </p:cNvPicPr>
          <p:nvPr/>
        </p:nvPicPr>
        <p:blipFill>
          <a:blip r:embed="rId2"/>
          <a:stretch>
            <a:fillRect/>
          </a:stretch>
        </p:blipFill>
        <p:spPr>
          <a:xfrm>
            <a:off x="1785918" y="428604"/>
            <a:ext cx="5800725" cy="723900"/>
          </a:xfrm>
          <a:prstGeom prst="rect">
            <a:avLst/>
          </a:prstGeom>
        </p:spPr>
      </p:pic>
      <p:pic>
        <p:nvPicPr>
          <p:cNvPr id="3" name="图片 2" descr="QQ截图201710280123535.png"/>
          <p:cNvPicPr>
            <a:picLocks noChangeAspect="1"/>
          </p:cNvPicPr>
          <p:nvPr/>
        </p:nvPicPr>
        <p:blipFill>
          <a:blip r:embed="rId3"/>
          <a:stretch>
            <a:fillRect/>
          </a:stretch>
        </p:blipFill>
        <p:spPr>
          <a:xfrm>
            <a:off x="1500166" y="2428868"/>
            <a:ext cx="6086475" cy="3067050"/>
          </a:xfrm>
          <a:prstGeom prst="rect">
            <a:avLst/>
          </a:prstGeom>
        </p:spPr>
      </p:pic>
      <p:pic>
        <p:nvPicPr>
          <p:cNvPr id="4" name="Picture 2" descr="C:\Users\Administrator\Desktop\PPT制作元素\PPT合作\杂志社logo带网址 单副本.png"/>
          <p:cNvPicPr>
            <a:picLocks noChangeAspect="1" noChangeArrowheads="1"/>
          </p:cNvPicPr>
          <p:nvPr/>
        </p:nvPicPr>
        <p:blipFill>
          <a:blip r:embed="rId4"/>
          <a:stretch>
            <a:fillRect/>
          </a:stretch>
        </p:blipFill>
        <p:spPr bwMode="auto">
          <a:xfrm>
            <a:off x="6500826" y="6156348"/>
            <a:ext cx="2380399" cy="558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Bottom)">
                                      <p:cBhvr>
                                        <p:cTn id="7" dur="500"/>
                                        <p:tgtEl>
                                          <p:spTgt spid="2"/>
                                        </p:tgtEl>
                                      </p:cBhvr>
                                    </p:animEffect>
                                  </p:childTnLst>
                                </p:cTn>
                              </p:par>
                            </p:childTnLst>
                          </p:cTn>
                        </p:par>
                        <p:par>
                          <p:cTn id="8" fill="hold">
                            <p:stCondLst>
                              <p:cond delay="500"/>
                            </p:stCondLst>
                            <p:childTnLst>
                              <p:par>
                                <p:cTn id="9" presetID="23" presetClass="entr" presetSubtype="16"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QQ截图201710280120126.png"/>
          <p:cNvPicPr>
            <a:picLocks noChangeAspect="1"/>
          </p:cNvPicPr>
          <p:nvPr/>
        </p:nvPicPr>
        <p:blipFill>
          <a:blip r:embed="rId2"/>
          <a:stretch>
            <a:fillRect/>
          </a:stretch>
        </p:blipFill>
        <p:spPr>
          <a:xfrm>
            <a:off x="1500166" y="500042"/>
            <a:ext cx="5857875" cy="762000"/>
          </a:xfrm>
          <a:prstGeom prst="rect">
            <a:avLst/>
          </a:prstGeom>
        </p:spPr>
      </p:pic>
      <p:pic>
        <p:nvPicPr>
          <p:cNvPr id="3" name="图片 2" descr="QQ截图201710280124096.png"/>
          <p:cNvPicPr>
            <a:picLocks noChangeAspect="1"/>
          </p:cNvPicPr>
          <p:nvPr/>
        </p:nvPicPr>
        <p:blipFill>
          <a:blip r:embed="rId3"/>
          <a:stretch>
            <a:fillRect/>
          </a:stretch>
        </p:blipFill>
        <p:spPr>
          <a:xfrm>
            <a:off x="1357290" y="1500174"/>
            <a:ext cx="6105525" cy="4724400"/>
          </a:xfrm>
          <a:prstGeom prst="rect">
            <a:avLst/>
          </a:prstGeom>
        </p:spPr>
      </p:pic>
      <p:pic>
        <p:nvPicPr>
          <p:cNvPr id="4" name="Picture 2" descr="C:\Users\Administrator\Desktop\PPT制作元素\PPT合作\杂志社logo带网址 单副本.png"/>
          <p:cNvPicPr>
            <a:picLocks noChangeAspect="1" noChangeArrowheads="1"/>
          </p:cNvPicPr>
          <p:nvPr/>
        </p:nvPicPr>
        <p:blipFill>
          <a:blip r:embed="rId4"/>
          <a:stretch>
            <a:fillRect/>
          </a:stretch>
        </p:blipFill>
        <p:spPr bwMode="auto">
          <a:xfrm>
            <a:off x="6500826" y="6156348"/>
            <a:ext cx="2380399" cy="558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Left)">
                                      <p:cBhvr>
                                        <p:cTn id="7" dur="500"/>
                                        <p:tgtEl>
                                          <p:spTgt spid="2"/>
                                        </p:tgtEl>
                                      </p:cBhvr>
                                    </p:animEffect>
                                  </p:childTnLst>
                                </p:cTn>
                              </p:par>
                            </p:childTnLst>
                          </p:cTn>
                        </p:par>
                        <p:par>
                          <p:cTn id="8" fill="hold">
                            <p:stCondLst>
                              <p:cond delay="500"/>
                            </p:stCondLst>
                            <p:childTnLst>
                              <p:par>
                                <p:cTn id="9" presetID="23" presetClass="entr" presetSubtype="16"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QQ截图201710280120257.png"/>
          <p:cNvPicPr>
            <a:picLocks noChangeAspect="1"/>
          </p:cNvPicPr>
          <p:nvPr/>
        </p:nvPicPr>
        <p:blipFill>
          <a:blip r:embed="rId2"/>
          <a:stretch>
            <a:fillRect/>
          </a:stretch>
        </p:blipFill>
        <p:spPr>
          <a:xfrm>
            <a:off x="1571604" y="357166"/>
            <a:ext cx="5819775" cy="723900"/>
          </a:xfrm>
          <a:prstGeom prst="rect">
            <a:avLst/>
          </a:prstGeom>
        </p:spPr>
      </p:pic>
      <p:pic>
        <p:nvPicPr>
          <p:cNvPr id="3" name="图片 2" descr="QQ截图201710280124247.png"/>
          <p:cNvPicPr>
            <a:picLocks noChangeAspect="1"/>
          </p:cNvPicPr>
          <p:nvPr/>
        </p:nvPicPr>
        <p:blipFill>
          <a:blip r:embed="rId3"/>
          <a:stretch>
            <a:fillRect/>
          </a:stretch>
        </p:blipFill>
        <p:spPr>
          <a:xfrm>
            <a:off x="1428728" y="1714488"/>
            <a:ext cx="6124575" cy="4229100"/>
          </a:xfrm>
          <a:prstGeom prst="rect">
            <a:avLst/>
          </a:prstGeom>
        </p:spPr>
      </p:pic>
      <p:pic>
        <p:nvPicPr>
          <p:cNvPr id="4" name="Picture 2" descr="C:\Users\Administrator\Desktop\PPT制作元素\PPT合作\杂志社logo带网址 单副本.png"/>
          <p:cNvPicPr>
            <a:picLocks noChangeAspect="1" noChangeArrowheads="1"/>
          </p:cNvPicPr>
          <p:nvPr/>
        </p:nvPicPr>
        <p:blipFill>
          <a:blip r:embed="rId4"/>
          <a:stretch>
            <a:fillRect/>
          </a:stretch>
        </p:blipFill>
        <p:spPr bwMode="auto">
          <a:xfrm>
            <a:off x="6500826" y="6156348"/>
            <a:ext cx="2380399" cy="558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Left)">
                                      <p:cBhvr>
                                        <p:cTn id="7" dur="500"/>
                                        <p:tgtEl>
                                          <p:spTgt spid="2"/>
                                        </p:tgtEl>
                                      </p:cBhvr>
                                    </p:animEffect>
                                  </p:childTnLst>
                                </p:cTn>
                              </p:par>
                            </p:childTnLst>
                          </p:cTn>
                        </p:par>
                        <p:par>
                          <p:cTn id="8" fill="hold">
                            <p:stCondLst>
                              <p:cond delay="500"/>
                            </p:stCondLst>
                            <p:childTnLst>
                              <p:par>
                                <p:cTn id="9" presetID="23" presetClass="entr" presetSubtype="16"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QQ截图201710280120368.png"/>
          <p:cNvPicPr>
            <a:picLocks noChangeAspect="1"/>
          </p:cNvPicPr>
          <p:nvPr/>
        </p:nvPicPr>
        <p:blipFill>
          <a:blip r:embed="rId2"/>
          <a:stretch>
            <a:fillRect/>
          </a:stretch>
        </p:blipFill>
        <p:spPr>
          <a:xfrm>
            <a:off x="1643042" y="357166"/>
            <a:ext cx="5829300" cy="695325"/>
          </a:xfrm>
          <a:prstGeom prst="rect">
            <a:avLst/>
          </a:prstGeom>
        </p:spPr>
      </p:pic>
      <p:pic>
        <p:nvPicPr>
          <p:cNvPr id="4" name="图片 3" descr="QQ截图201710280124408.png"/>
          <p:cNvPicPr>
            <a:picLocks noChangeAspect="1"/>
          </p:cNvPicPr>
          <p:nvPr/>
        </p:nvPicPr>
        <p:blipFill>
          <a:blip r:embed="rId3"/>
          <a:stretch>
            <a:fillRect/>
          </a:stretch>
        </p:blipFill>
        <p:spPr>
          <a:xfrm>
            <a:off x="2000232" y="1285860"/>
            <a:ext cx="4872724" cy="5816815"/>
          </a:xfrm>
          <a:prstGeom prst="rect">
            <a:avLst/>
          </a:prstGeom>
        </p:spPr>
      </p:pic>
      <p:pic>
        <p:nvPicPr>
          <p:cNvPr id="5" name="Picture 2" descr="C:\Users\Administrator\Desktop\PPT制作元素\PPT合作\杂志社logo带网址 单副本.png"/>
          <p:cNvPicPr>
            <a:picLocks noChangeAspect="1" noChangeArrowheads="1"/>
          </p:cNvPicPr>
          <p:nvPr/>
        </p:nvPicPr>
        <p:blipFill>
          <a:blip r:embed="rId4"/>
          <a:stretch>
            <a:fillRect/>
          </a:stretch>
        </p:blipFill>
        <p:spPr bwMode="auto">
          <a:xfrm>
            <a:off x="6500826" y="6156348"/>
            <a:ext cx="2380399" cy="558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lide(fromLeft)">
                                      <p:cBhvr>
                                        <p:cTn id="7" dur="500"/>
                                        <p:tgtEl>
                                          <p:spTgt spid="3"/>
                                        </p:tgtEl>
                                      </p:cBhvr>
                                    </p:animEffect>
                                  </p:childTnLst>
                                </p:cTn>
                              </p:par>
                            </p:childTnLst>
                          </p:cTn>
                        </p:par>
                        <p:par>
                          <p:cTn id="8" fill="hold">
                            <p:stCondLst>
                              <p:cond delay="500"/>
                            </p:stCondLst>
                            <p:childTnLst>
                              <p:par>
                                <p:cTn id="9" presetID="23" presetClass="entr" presetSubtype="16"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QQ截图201710280120499.png"/>
          <p:cNvPicPr>
            <a:picLocks noChangeAspect="1"/>
          </p:cNvPicPr>
          <p:nvPr/>
        </p:nvPicPr>
        <p:blipFill>
          <a:blip r:embed="rId2"/>
          <a:stretch>
            <a:fillRect/>
          </a:stretch>
        </p:blipFill>
        <p:spPr>
          <a:xfrm>
            <a:off x="1571604" y="285728"/>
            <a:ext cx="5876925" cy="714375"/>
          </a:xfrm>
          <a:prstGeom prst="rect">
            <a:avLst/>
          </a:prstGeom>
        </p:spPr>
      </p:pic>
      <p:pic>
        <p:nvPicPr>
          <p:cNvPr id="3" name="图片 2" descr="QQ截图201710280124589.png"/>
          <p:cNvPicPr>
            <a:picLocks noChangeAspect="1"/>
          </p:cNvPicPr>
          <p:nvPr/>
        </p:nvPicPr>
        <p:blipFill>
          <a:blip r:embed="rId3"/>
          <a:stretch>
            <a:fillRect/>
          </a:stretch>
        </p:blipFill>
        <p:spPr>
          <a:xfrm>
            <a:off x="1428728" y="2285992"/>
            <a:ext cx="6115050" cy="3209925"/>
          </a:xfrm>
          <a:prstGeom prst="rect">
            <a:avLst/>
          </a:prstGeom>
        </p:spPr>
      </p:pic>
      <p:pic>
        <p:nvPicPr>
          <p:cNvPr id="4" name="Picture 2" descr="C:\Users\Administrator\Desktop\PPT制作元素\PPT合作\杂志社logo带网址 单副本.png"/>
          <p:cNvPicPr>
            <a:picLocks noChangeAspect="1" noChangeArrowheads="1"/>
          </p:cNvPicPr>
          <p:nvPr/>
        </p:nvPicPr>
        <p:blipFill>
          <a:blip r:embed="rId4"/>
          <a:stretch>
            <a:fillRect/>
          </a:stretch>
        </p:blipFill>
        <p:spPr bwMode="auto">
          <a:xfrm>
            <a:off x="6500826" y="6156348"/>
            <a:ext cx="2380399" cy="558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Left)">
                                      <p:cBhvr>
                                        <p:cTn id="7" dur="500"/>
                                        <p:tgtEl>
                                          <p:spTgt spid="2"/>
                                        </p:tgtEl>
                                      </p:cBhvr>
                                    </p:animEffect>
                                  </p:childTnLst>
                                </p:cTn>
                              </p:par>
                            </p:childTnLst>
                          </p:cTn>
                        </p:par>
                        <p:par>
                          <p:cTn id="8" fill="hold">
                            <p:stCondLst>
                              <p:cond delay="500"/>
                            </p:stCondLst>
                            <p:childTnLst>
                              <p:par>
                                <p:cTn id="9" presetID="23" presetClass="entr" presetSubtype="16"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QQ截图2017102801210510.png"/>
          <p:cNvPicPr>
            <a:picLocks noChangeAspect="1"/>
          </p:cNvPicPr>
          <p:nvPr/>
        </p:nvPicPr>
        <p:blipFill>
          <a:blip r:embed="rId2"/>
          <a:stretch>
            <a:fillRect/>
          </a:stretch>
        </p:blipFill>
        <p:spPr>
          <a:xfrm>
            <a:off x="1500166" y="357166"/>
            <a:ext cx="5848350" cy="752475"/>
          </a:xfrm>
          <a:prstGeom prst="rect">
            <a:avLst/>
          </a:prstGeom>
        </p:spPr>
      </p:pic>
      <p:pic>
        <p:nvPicPr>
          <p:cNvPr id="3" name="图片 2" descr="QQ截图2017102801252610.png"/>
          <p:cNvPicPr>
            <a:picLocks noChangeAspect="1"/>
          </p:cNvPicPr>
          <p:nvPr/>
        </p:nvPicPr>
        <p:blipFill>
          <a:blip r:embed="rId3"/>
          <a:stretch>
            <a:fillRect/>
          </a:stretch>
        </p:blipFill>
        <p:spPr>
          <a:xfrm>
            <a:off x="2500298" y="1183455"/>
            <a:ext cx="3971560" cy="5674545"/>
          </a:xfrm>
          <a:prstGeom prst="rect">
            <a:avLst/>
          </a:prstGeom>
        </p:spPr>
      </p:pic>
      <p:pic>
        <p:nvPicPr>
          <p:cNvPr id="4" name="Picture 2" descr="C:\Users\Administrator\Desktop\PPT制作元素\PPT合作\杂志社logo带网址 单副本.png"/>
          <p:cNvPicPr>
            <a:picLocks noChangeAspect="1" noChangeArrowheads="1"/>
          </p:cNvPicPr>
          <p:nvPr/>
        </p:nvPicPr>
        <p:blipFill>
          <a:blip r:embed="rId4"/>
          <a:stretch>
            <a:fillRect/>
          </a:stretch>
        </p:blipFill>
        <p:spPr bwMode="auto">
          <a:xfrm>
            <a:off x="6500826" y="6156348"/>
            <a:ext cx="2380399" cy="558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Left)">
                                      <p:cBhvr>
                                        <p:cTn id="7" dur="500"/>
                                        <p:tgtEl>
                                          <p:spTgt spid="2"/>
                                        </p:tgtEl>
                                      </p:cBhvr>
                                    </p:animEffect>
                                  </p:childTnLst>
                                </p:cTn>
                              </p:par>
                            </p:childTnLst>
                          </p:cTn>
                        </p:par>
                        <p:par>
                          <p:cTn id="8" fill="hold">
                            <p:stCondLst>
                              <p:cond delay="500"/>
                            </p:stCondLst>
                            <p:childTnLst>
                              <p:par>
                                <p:cTn id="9" presetID="23" presetClass="entr" presetSubtype="16"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8"/>
          <p:cNvGrpSpPr/>
          <p:nvPr/>
        </p:nvGrpSpPr>
        <p:grpSpPr>
          <a:xfrm>
            <a:off x="642910" y="984230"/>
            <a:ext cx="8110180" cy="4771424"/>
            <a:chOff x="-428628" y="2512858"/>
            <a:chExt cx="8110180" cy="3578568"/>
          </a:xfrm>
        </p:grpSpPr>
        <p:sp>
          <p:nvSpPr>
            <p:cNvPr id="3" name="矩形 2"/>
            <p:cNvSpPr/>
            <p:nvPr/>
          </p:nvSpPr>
          <p:spPr>
            <a:xfrm>
              <a:off x="-285752" y="2655734"/>
              <a:ext cx="7858180" cy="3143271"/>
            </a:xfrm>
            <a:prstGeom prst="rect">
              <a:avLst/>
            </a:prstGeom>
            <a:noFill/>
            <a:ln w="635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28628" y="2512858"/>
              <a:ext cx="252000" cy="2016000"/>
            </a:xfrm>
            <a:prstGeom prst="rect">
              <a:avLst/>
            </a:prstGeom>
            <a:solidFill>
              <a:srgbClr val="92D050"/>
            </a:solidFill>
            <a:ln w="635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flipH="1">
              <a:off x="7429552" y="4084494"/>
              <a:ext cx="252000" cy="2006932"/>
            </a:xfrm>
            <a:prstGeom prst="rect">
              <a:avLst/>
            </a:prstGeom>
            <a:solidFill>
              <a:srgbClr val="92D050"/>
            </a:solidFill>
            <a:ln w="635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矩形 5"/>
          <p:cNvSpPr/>
          <p:nvPr/>
        </p:nvSpPr>
        <p:spPr>
          <a:xfrm>
            <a:off x="0" y="5152403"/>
            <a:ext cx="9144000" cy="603251"/>
          </a:xfrm>
          <a:prstGeom prst="rect">
            <a:avLst/>
          </a:prstGeom>
          <a:solidFill>
            <a:schemeClr val="accent6">
              <a:lumMod val="40000"/>
              <a:lumOff val="60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accent6">
                  <a:lumMod val="40000"/>
                  <a:lumOff val="60000"/>
                </a:schemeClr>
              </a:solidFill>
            </a:endParaRPr>
          </a:p>
        </p:txBody>
      </p:sp>
      <p:sp>
        <p:nvSpPr>
          <p:cNvPr id="7" name="矩形 6"/>
          <p:cNvSpPr/>
          <p:nvPr/>
        </p:nvSpPr>
        <p:spPr>
          <a:xfrm>
            <a:off x="0" y="4545585"/>
            <a:ext cx="9144000" cy="603251"/>
          </a:xfrm>
          <a:prstGeom prst="rect">
            <a:avLst/>
          </a:prstGeom>
          <a:solidFill>
            <a:schemeClr val="accent6">
              <a:lumMod val="40000"/>
              <a:lumOff val="60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schemeClr val="accent6">
                  <a:lumMod val="40000"/>
                  <a:lumOff val="60000"/>
                </a:schemeClr>
              </a:solidFill>
            </a:endParaRPr>
          </a:p>
        </p:txBody>
      </p:sp>
      <p:sp>
        <p:nvSpPr>
          <p:cNvPr id="8" name="矩形 7"/>
          <p:cNvSpPr/>
          <p:nvPr/>
        </p:nvSpPr>
        <p:spPr>
          <a:xfrm>
            <a:off x="0" y="3944385"/>
            <a:ext cx="9144000" cy="603251"/>
          </a:xfrm>
          <a:prstGeom prst="rect">
            <a:avLst/>
          </a:prstGeom>
          <a:solidFill>
            <a:schemeClr val="accent6">
              <a:lumMod val="40000"/>
              <a:lumOff val="60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accent6">
                  <a:lumMod val="40000"/>
                  <a:lumOff val="60000"/>
                </a:schemeClr>
              </a:solidFill>
            </a:endParaRPr>
          </a:p>
        </p:txBody>
      </p:sp>
      <p:sp>
        <p:nvSpPr>
          <p:cNvPr id="9" name="矩形 8"/>
          <p:cNvSpPr/>
          <p:nvPr/>
        </p:nvSpPr>
        <p:spPr>
          <a:xfrm>
            <a:off x="14111" y="3341673"/>
            <a:ext cx="9144000" cy="603251"/>
          </a:xfrm>
          <a:prstGeom prst="rect">
            <a:avLst/>
          </a:prstGeom>
          <a:solidFill>
            <a:schemeClr val="accent6">
              <a:lumMod val="40000"/>
              <a:lumOff val="60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schemeClr val="accent6">
                  <a:lumMod val="40000"/>
                  <a:lumOff val="60000"/>
                </a:schemeClr>
              </a:solidFill>
            </a:endParaRPr>
          </a:p>
        </p:txBody>
      </p:sp>
      <p:sp>
        <p:nvSpPr>
          <p:cNvPr id="10" name="矩形 9"/>
          <p:cNvSpPr/>
          <p:nvPr/>
        </p:nvSpPr>
        <p:spPr>
          <a:xfrm>
            <a:off x="0" y="2738422"/>
            <a:ext cx="9144000" cy="603251"/>
          </a:xfrm>
          <a:prstGeom prst="rect">
            <a:avLst/>
          </a:prstGeom>
          <a:solidFill>
            <a:schemeClr val="accent6">
              <a:lumMod val="40000"/>
              <a:lumOff val="60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accent6">
                  <a:lumMod val="40000"/>
                  <a:lumOff val="60000"/>
                </a:schemeClr>
              </a:solidFill>
            </a:endParaRPr>
          </a:p>
        </p:txBody>
      </p:sp>
      <p:sp>
        <p:nvSpPr>
          <p:cNvPr id="11" name="矩形 10"/>
          <p:cNvSpPr/>
          <p:nvPr/>
        </p:nvSpPr>
        <p:spPr>
          <a:xfrm>
            <a:off x="0" y="2135172"/>
            <a:ext cx="9144000" cy="603251"/>
          </a:xfrm>
          <a:prstGeom prst="rect">
            <a:avLst/>
          </a:prstGeom>
          <a:solidFill>
            <a:schemeClr val="accent6">
              <a:lumMod val="40000"/>
              <a:lumOff val="60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schemeClr val="accent6">
                  <a:lumMod val="40000"/>
                  <a:lumOff val="60000"/>
                </a:schemeClr>
              </a:solidFill>
            </a:endParaRPr>
          </a:p>
        </p:txBody>
      </p:sp>
      <p:sp>
        <p:nvSpPr>
          <p:cNvPr id="12" name="矩形 11"/>
          <p:cNvSpPr/>
          <p:nvPr/>
        </p:nvSpPr>
        <p:spPr>
          <a:xfrm>
            <a:off x="0" y="1531921"/>
            <a:ext cx="9144000" cy="603251"/>
          </a:xfrm>
          <a:prstGeom prst="rect">
            <a:avLst/>
          </a:prstGeom>
          <a:solidFill>
            <a:schemeClr val="accent6">
              <a:lumMod val="40000"/>
              <a:lumOff val="60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accent6">
                  <a:lumMod val="40000"/>
                  <a:lumOff val="60000"/>
                </a:schemeClr>
              </a:solidFill>
            </a:endParaRPr>
          </a:p>
        </p:txBody>
      </p:sp>
      <p:sp>
        <p:nvSpPr>
          <p:cNvPr id="14" name="矩形 13"/>
          <p:cNvSpPr/>
          <p:nvPr/>
        </p:nvSpPr>
        <p:spPr>
          <a:xfrm>
            <a:off x="-32" y="928670"/>
            <a:ext cx="9144000" cy="603251"/>
          </a:xfrm>
          <a:prstGeom prst="rect">
            <a:avLst/>
          </a:prstGeom>
          <a:solidFill>
            <a:schemeClr val="accent6">
              <a:lumMod val="40000"/>
              <a:lumOff val="60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accent6">
                  <a:lumMod val="40000"/>
                  <a:lumOff val="60000"/>
                </a:schemeClr>
              </a:solidFill>
            </a:endParaRPr>
          </a:p>
        </p:txBody>
      </p:sp>
      <p:sp>
        <p:nvSpPr>
          <p:cNvPr id="13" name="文本框 9"/>
          <p:cNvSpPr txBox="1"/>
          <p:nvPr/>
        </p:nvSpPr>
        <p:spPr>
          <a:xfrm>
            <a:off x="1071538" y="969308"/>
            <a:ext cx="7000924" cy="4524315"/>
          </a:xfrm>
          <a:prstGeom prst="rect">
            <a:avLst/>
          </a:prstGeom>
          <a:noFill/>
        </p:spPr>
        <p:txBody>
          <a:bodyPr wrap="square" rtlCol="0">
            <a:spAutoFit/>
          </a:bodyPr>
          <a:lstStyle/>
          <a:p>
            <a:pPr indent="457200"/>
            <a:r>
              <a:rPr lang="zh-CN" altLang="en-US" sz="2400" b="1" dirty="0" smtClean="0">
                <a:latin typeface="+mn-ea"/>
              </a:rPr>
              <a:t> 代表们普遍认为，党章修正案全面总结以习近平同志为核心的党中央坚持和加强党的领导、全面从严治党的新鲜经验，充分体现党的十九大确定的重大理论观点和战略思想，对于新时代坚持和发展中国特色社会主义，对于全面加强党的建设、永葆党的先进性和纯洁性都具有重大意义。</a:t>
            </a:r>
            <a:endParaRPr lang="en-US" altLang="zh-CN" sz="2400" b="1" dirty="0" smtClean="0">
              <a:latin typeface="+mn-ea"/>
            </a:endParaRPr>
          </a:p>
          <a:p>
            <a:pPr indent="457200"/>
            <a:r>
              <a:rPr lang="zh-CN" altLang="en-US" sz="2400" b="1" dirty="0" smtClean="0">
                <a:latin typeface="+mn-ea"/>
              </a:rPr>
              <a:t> 特别是将习近平新时代中国特色社会主义思想写入党章，实现党的指导思想的与时俱进，反映了历史必然、时代所需、全党共识、民心所向，对于在新的历史起点上进行伟大斗争、建设伟大工程、推进伟大事业、实现伟大梦想具有重大现实意义和深远历史意义。</a:t>
            </a:r>
            <a:endParaRPr lang="en-US" altLang="zh-CN" sz="2000" b="1" dirty="0" smtClean="0">
              <a:latin typeface="+mn-ea"/>
            </a:endParaRPr>
          </a:p>
        </p:txBody>
      </p:sp>
      <p:pic>
        <p:nvPicPr>
          <p:cNvPr id="15" name="Picture 2" descr="C:\Users\Administrator\Desktop\PPT制作元素\PPT合作\杂志社logo带网址 单副本.png"/>
          <p:cNvPicPr>
            <a:picLocks noChangeAspect="1" noChangeArrowheads="1"/>
          </p:cNvPicPr>
          <p:nvPr/>
        </p:nvPicPr>
        <p:blipFill>
          <a:blip r:embed="rId2"/>
          <a:stretch>
            <a:fillRect/>
          </a:stretch>
        </p:blipFill>
        <p:spPr bwMode="auto">
          <a:xfrm>
            <a:off x="6500826" y="6156348"/>
            <a:ext cx="2380399" cy="558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0"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500" fill="hold"/>
                                        <p:tgtEl>
                                          <p:spTgt spid="13"/>
                                        </p:tgtEl>
                                        <p:attrNameLst>
                                          <p:attrName>ppt_w</p:attrName>
                                        </p:attrNameLst>
                                      </p:cBhvr>
                                      <p:tavLst>
                                        <p:tav tm="0">
                                          <p:val>
                                            <p:fltVal val="0"/>
                                          </p:val>
                                        </p:tav>
                                        <p:tav tm="100000">
                                          <p:val>
                                            <p:strVal val="#ppt_w"/>
                                          </p:val>
                                        </p:tav>
                                      </p:tavLst>
                                    </p:anim>
                                    <p:anim calcmode="lin" valueType="num">
                                      <p:cBhvr>
                                        <p:cTn id="14" dur="500" fill="hold"/>
                                        <p:tgtEl>
                                          <p:spTgt spid="13"/>
                                        </p:tgtEl>
                                        <p:attrNameLst>
                                          <p:attrName>ppt_h</p:attrName>
                                        </p:attrNameLst>
                                      </p:cBhvr>
                                      <p:tavLst>
                                        <p:tav tm="0">
                                          <p:val>
                                            <p:fltVal val="0"/>
                                          </p:val>
                                        </p:tav>
                                        <p:tav tm="100000">
                                          <p:val>
                                            <p:strVal val="#ppt_h"/>
                                          </p:val>
                                        </p:tav>
                                      </p:tavLst>
                                    </p:anim>
                                    <p:animEffect transition="in" filter="fade">
                                      <p:cBhvr>
                                        <p:cTn id="15" dur="500"/>
                                        <p:tgtEl>
                                          <p:spTgt spid="13"/>
                                        </p:tgtEl>
                                      </p:cBhvr>
                                    </p:animEffect>
                                  </p:childTnLst>
                                </p:cTn>
                              </p:par>
                              <p:par>
                                <p:cTn id="16" presetID="23" presetClass="entr" presetSubtype="16"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p:cTn id="18" dur="500" fill="hold"/>
                                        <p:tgtEl>
                                          <p:spTgt spid="6"/>
                                        </p:tgtEl>
                                        <p:attrNameLst>
                                          <p:attrName>ppt_w</p:attrName>
                                        </p:attrNameLst>
                                      </p:cBhvr>
                                      <p:tavLst>
                                        <p:tav tm="0">
                                          <p:val>
                                            <p:fltVal val="0"/>
                                          </p:val>
                                        </p:tav>
                                        <p:tav tm="100000">
                                          <p:val>
                                            <p:strVal val="#ppt_w"/>
                                          </p:val>
                                        </p:tav>
                                      </p:tavLst>
                                    </p:anim>
                                    <p:anim calcmode="lin" valueType="num">
                                      <p:cBhvr>
                                        <p:cTn id="19" dur="500" fill="hold"/>
                                        <p:tgtEl>
                                          <p:spTgt spid="6"/>
                                        </p:tgtEl>
                                        <p:attrNameLst>
                                          <p:attrName>ppt_h</p:attrName>
                                        </p:attrNameLst>
                                      </p:cBhvr>
                                      <p:tavLst>
                                        <p:tav tm="0">
                                          <p:val>
                                            <p:fltVal val="0"/>
                                          </p:val>
                                        </p:tav>
                                        <p:tav tm="100000">
                                          <p:val>
                                            <p:strVal val="#ppt_h"/>
                                          </p:val>
                                        </p:tav>
                                      </p:tavLst>
                                    </p:anim>
                                  </p:childTnLst>
                                </p:cTn>
                              </p:par>
                              <p:par>
                                <p:cTn id="20" presetID="23" presetClass="entr" presetSubtype="16"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ppt_w</p:attrName>
                                        </p:attrNameLst>
                                      </p:cBhvr>
                                      <p:tavLst>
                                        <p:tav tm="0">
                                          <p:val>
                                            <p:fltVal val="0"/>
                                          </p:val>
                                        </p:tav>
                                        <p:tav tm="100000">
                                          <p:val>
                                            <p:strVal val="#ppt_w"/>
                                          </p:val>
                                        </p:tav>
                                      </p:tavLst>
                                    </p:anim>
                                    <p:anim calcmode="lin" valueType="num">
                                      <p:cBhvr>
                                        <p:cTn id="23" dur="500" fill="hold"/>
                                        <p:tgtEl>
                                          <p:spTgt spid="8"/>
                                        </p:tgtEl>
                                        <p:attrNameLst>
                                          <p:attrName>ppt_h</p:attrName>
                                        </p:attrNameLst>
                                      </p:cBhvr>
                                      <p:tavLst>
                                        <p:tav tm="0">
                                          <p:val>
                                            <p:fltVal val="0"/>
                                          </p:val>
                                        </p:tav>
                                        <p:tav tm="100000">
                                          <p:val>
                                            <p:strVal val="#ppt_h"/>
                                          </p:val>
                                        </p:tav>
                                      </p:tavLst>
                                    </p:anim>
                                  </p:childTnLst>
                                </p:cTn>
                              </p:par>
                              <p:par>
                                <p:cTn id="24" presetID="23" presetClass="entr" presetSubtype="16"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p:cTn id="26" dur="500" fill="hold"/>
                                        <p:tgtEl>
                                          <p:spTgt spid="7"/>
                                        </p:tgtEl>
                                        <p:attrNameLst>
                                          <p:attrName>ppt_w</p:attrName>
                                        </p:attrNameLst>
                                      </p:cBhvr>
                                      <p:tavLst>
                                        <p:tav tm="0">
                                          <p:val>
                                            <p:fltVal val="0"/>
                                          </p:val>
                                        </p:tav>
                                        <p:tav tm="100000">
                                          <p:val>
                                            <p:strVal val="#ppt_w"/>
                                          </p:val>
                                        </p:tav>
                                      </p:tavLst>
                                    </p:anim>
                                    <p:anim calcmode="lin" valueType="num">
                                      <p:cBhvr>
                                        <p:cTn id="27" dur="500" fill="hold"/>
                                        <p:tgtEl>
                                          <p:spTgt spid="7"/>
                                        </p:tgtEl>
                                        <p:attrNameLst>
                                          <p:attrName>ppt_h</p:attrName>
                                        </p:attrNameLst>
                                      </p:cBhvr>
                                      <p:tavLst>
                                        <p:tav tm="0">
                                          <p:val>
                                            <p:fltVal val="0"/>
                                          </p:val>
                                        </p:tav>
                                        <p:tav tm="100000">
                                          <p:val>
                                            <p:strVal val="#ppt_h"/>
                                          </p:val>
                                        </p:tav>
                                      </p:tavLst>
                                    </p:anim>
                                  </p:childTnLst>
                                </p:cTn>
                              </p:par>
                              <p:par>
                                <p:cTn id="28" presetID="23" presetClass="entr" presetSubtype="16"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p:cTn id="30" dur="500" fill="hold"/>
                                        <p:tgtEl>
                                          <p:spTgt spid="10"/>
                                        </p:tgtEl>
                                        <p:attrNameLst>
                                          <p:attrName>ppt_w</p:attrName>
                                        </p:attrNameLst>
                                      </p:cBhvr>
                                      <p:tavLst>
                                        <p:tav tm="0">
                                          <p:val>
                                            <p:fltVal val="0"/>
                                          </p:val>
                                        </p:tav>
                                        <p:tav tm="100000">
                                          <p:val>
                                            <p:strVal val="#ppt_w"/>
                                          </p:val>
                                        </p:tav>
                                      </p:tavLst>
                                    </p:anim>
                                    <p:anim calcmode="lin" valueType="num">
                                      <p:cBhvr>
                                        <p:cTn id="31" dur="500" fill="hold"/>
                                        <p:tgtEl>
                                          <p:spTgt spid="10"/>
                                        </p:tgtEl>
                                        <p:attrNameLst>
                                          <p:attrName>ppt_h</p:attrName>
                                        </p:attrNameLst>
                                      </p:cBhvr>
                                      <p:tavLst>
                                        <p:tav tm="0">
                                          <p:val>
                                            <p:fltVal val="0"/>
                                          </p:val>
                                        </p:tav>
                                        <p:tav tm="100000">
                                          <p:val>
                                            <p:strVal val="#ppt_h"/>
                                          </p:val>
                                        </p:tav>
                                      </p:tavLst>
                                    </p:anim>
                                  </p:childTnLst>
                                </p:cTn>
                              </p:par>
                              <p:par>
                                <p:cTn id="32" presetID="23" presetClass="entr" presetSubtype="16" fill="hold" grpId="0" nodeType="withEffect">
                                  <p:stCondLst>
                                    <p:cond delay="0"/>
                                  </p:stCondLst>
                                  <p:childTnLst>
                                    <p:set>
                                      <p:cBhvr>
                                        <p:cTn id="33" dur="1" fill="hold">
                                          <p:stCondLst>
                                            <p:cond delay="0"/>
                                          </p:stCondLst>
                                        </p:cTn>
                                        <p:tgtEl>
                                          <p:spTgt spid="9"/>
                                        </p:tgtEl>
                                        <p:attrNameLst>
                                          <p:attrName>style.visibility</p:attrName>
                                        </p:attrNameLst>
                                      </p:cBhvr>
                                      <p:to>
                                        <p:strVal val="visible"/>
                                      </p:to>
                                    </p:set>
                                    <p:anim calcmode="lin" valueType="num">
                                      <p:cBhvr>
                                        <p:cTn id="34" dur="500" fill="hold"/>
                                        <p:tgtEl>
                                          <p:spTgt spid="9"/>
                                        </p:tgtEl>
                                        <p:attrNameLst>
                                          <p:attrName>ppt_w</p:attrName>
                                        </p:attrNameLst>
                                      </p:cBhvr>
                                      <p:tavLst>
                                        <p:tav tm="0">
                                          <p:val>
                                            <p:fltVal val="0"/>
                                          </p:val>
                                        </p:tav>
                                        <p:tav tm="100000">
                                          <p:val>
                                            <p:strVal val="#ppt_w"/>
                                          </p:val>
                                        </p:tav>
                                      </p:tavLst>
                                    </p:anim>
                                    <p:anim calcmode="lin" valueType="num">
                                      <p:cBhvr>
                                        <p:cTn id="35" dur="500" fill="hold"/>
                                        <p:tgtEl>
                                          <p:spTgt spid="9"/>
                                        </p:tgtEl>
                                        <p:attrNameLst>
                                          <p:attrName>ppt_h</p:attrName>
                                        </p:attrNameLst>
                                      </p:cBhvr>
                                      <p:tavLst>
                                        <p:tav tm="0">
                                          <p:val>
                                            <p:fltVal val="0"/>
                                          </p:val>
                                        </p:tav>
                                        <p:tav tm="100000">
                                          <p:val>
                                            <p:strVal val="#ppt_h"/>
                                          </p:val>
                                        </p:tav>
                                      </p:tavLst>
                                    </p:anim>
                                  </p:childTnLst>
                                </p:cTn>
                              </p:par>
                              <p:par>
                                <p:cTn id="36" presetID="23" presetClass="entr" presetSubtype="16" fill="hold" grpId="0" nodeType="withEffect">
                                  <p:stCondLst>
                                    <p:cond delay="0"/>
                                  </p:stCondLst>
                                  <p:childTnLst>
                                    <p:set>
                                      <p:cBhvr>
                                        <p:cTn id="37" dur="1" fill="hold">
                                          <p:stCondLst>
                                            <p:cond delay="0"/>
                                          </p:stCondLst>
                                        </p:cTn>
                                        <p:tgtEl>
                                          <p:spTgt spid="12"/>
                                        </p:tgtEl>
                                        <p:attrNameLst>
                                          <p:attrName>style.visibility</p:attrName>
                                        </p:attrNameLst>
                                      </p:cBhvr>
                                      <p:to>
                                        <p:strVal val="visible"/>
                                      </p:to>
                                    </p:set>
                                    <p:anim calcmode="lin" valueType="num">
                                      <p:cBhvr>
                                        <p:cTn id="38" dur="500" fill="hold"/>
                                        <p:tgtEl>
                                          <p:spTgt spid="12"/>
                                        </p:tgtEl>
                                        <p:attrNameLst>
                                          <p:attrName>ppt_w</p:attrName>
                                        </p:attrNameLst>
                                      </p:cBhvr>
                                      <p:tavLst>
                                        <p:tav tm="0">
                                          <p:val>
                                            <p:fltVal val="0"/>
                                          </p:val>
                                        </p:tav>
                                        <p:tav tm="100000">
                                          <p:val>
                                            <p:strVal val="#ppt_w"/>
                                          </p:val>
                                        </p:tav>
                                      </p:tavLst>
                                    </p:anim>
                                    <p:anim calcmode="lin" valueType="num">
                                      <p:cBhvr>
                                        <p:cTn id="39" dur="500" fill="hold"/>
                                        <p:tgtEl>
                                          <p:spTgt spid="12"/>
                                        </p:tgtEl>
                                        <p:attrNameLst>
                                          <p:attrName>ppt_h</p:attrName>
                                        </p:attrNameLst>
                                      </p:cBhvr>
                                      <p:tavLst>
                                        <p:tav tm="0">
                                          <p:val>
                                            <p:fltVal val="0"/>
                                          </p:val>
                                        </p:tav>
                                        <p:tav tm="100000">
                                          <p:val>
                                            <p:strVal val="#ppt_h"/>
                                          </p:val>
                                        </p:tav>
                                      </p:tavLst>
                                    </p:anim>
                                  </p:childTnLst>
                                </p:cTn>
                              </p:par>
                              <p:par>
                                <p:cTn id="40" presetID="23" presetClass="entr" presetSubtype="16" fill="hold" grpId="0" nodeType="with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p:cTn id="42" dur="500" fill="hold"/>
                                        <p:tgtEl>
                                          <p:spTgt spid="11"/>
                                        </p:tgtEl>
                                        <p:attrNameLst>
                                          <p:attrName>ppt_w</p:attrName>
                                        </p:attrNameLst>
                                      </p:cBhvr>
                                      <p:tavLst>
                                        <p:tav tm="0">
                                          <p:val>
                                            <p:fltVal val="0"/>
                                          </p:val>
                                        </p:tav>
                                        <p:tav tm="100000">
                                          <p:val>
                                            <p:strVal val="#ppt_w"/>
                                          </p:val>
                                        </p:tav>
                                      </p:tavLst>
                                    </p:anim>
                                    <p:anim calcmode="lin" valueType="num">
                                      <p:cBhvr>
                                        <p:cTn id="43" dur="500" fill="hold"/>
                                        <p:tgtEl>
                                          <p:spTgt spid="11"/>
                                        </p:tgtEl>
                                        <p:attrNameLst>
                                          <p:attrName>ppt_h</p:attrName>
                                        </p:attrNameLst>
                                      </p:cBhvr>
                                      <p:tavLst>
                                        <p:tav tm="0">
                                          <p:val>
                                            <p:fltVal val="0"/>
                                          </p:val>
                                        </p:tav>
                                        <p:tav tm="100000">
                                          <p:val>
                                            <p:strVal val="#ppt_h"/>
                                          </p:val>
                                        </p:tav>
                                      </p:tavLst>
                                    </p:anim>
                                  </p:childTnLst>
                                </p:cTn>
                              </p:par>
                              <p:par>
                                <p:cTn id="44" presetID="23" presetClass="entr" presetSubtype="16" fill="hold" grpId="0" nodeType="withEffect">
                                  <p:stCondLst>
                                    <p:cond delay="0"/>
                                  </p:stCondLst>
                                  <p:childTnLst>
                                    <p:set>
                                      <p:cBhvr>
                                        <p:cTn id="45" dur="1" fill="hold">
                                          <p:stCondLst>
                                            <p:cond delay="0"/>
                                          </p:stCondLst>
                                        </p:cTn>
                                        <p:tgtEl>
                                          <p:spTgt spid="14"/>
                                        </p:tgtEl>
                                        <p:attrNameLst>
                                          <p:attrName>style.visibility</p:attrName>
                                        </p:attrNameLst>
                                      </p:cBhvr>
                                      <p:to>
                                        <p:strVal val="visible"/>
                                      </p:to>
                                    </p:set>
                                    <p:anim calcmode="lin" valueType="num">
                                      <p:cBhvr>
                                        <p:cTn id="46" dur="500" fill="hold"/>
                                        <p:tgtEl>
                                          <p:spTgt spid="14"/>
                                        </p:tgtEl>
                                        <p:attrNameLst>
                                          <p:attrName>ppt_w</p:attrName>
                                        </p:attrNameLst>
                                      </p:cBhvr>
                                      <p:tavLst>
                                        <p:tav tm="0">
                                          <p:val>
                                            <p:fltVal val="0"/>
                                          </p:val>
                                        </p:tav>
                                        <p:tav tm="100000">
                                          <p:val>
                                            <p:strVal val="#ppt_w"/>
                                          </p:val>
                                        </p:tav>
                                      </p:tavLst>
                                    </p:anim>
                                    <p:anim calcmode="lin" valueType="num">
                                      <p:cBhvr>
                                        <p:cTn id="47" dur="500" fill="hold"/>
                                        <p:tgtEl>
                                          <p:spTgt spid="1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4" grpId="0" animBg="1"/>
      <p:bldP spid="1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2"/>
          <p:cNvSpPr>
            <a:spLocks noChangeShapeType="1"/>
          </p:cNvSpPr>
          <p:nvPr/>
        </p:nvSpPr>
        <p:spPr bwMode="gray">
          <a:xfrm>
            <a:off x="1811338" y="1455738"/>
            <a:ext cx="0" cy="3128963"/>
          </a:xfrm>
          <a:prstGeom prst="line">
            <a:avLst/>
          </a:prstGeom>
          <a:noFill/>
          <a:ln w="9525">
            <a:solidFill>
              <a:schemeClr val="bg2"/>
            </a:solidFill>
            <a:round/>
            <a:headEnd/>
            <a:tailEnd/>
          </a:ln>
        </p:spPr>
        <p:txBody>
          <a:bodyPr lIns="121917" tIns="60958" rIns="121917" bIns="60958"/>
          <a:lstStyle/>
          <a:p>
            <a:endParaRPr lang="zh-CN" altLang="en-US"/>
          </a:p>
        </p:txBody>
      </p:sp>
      <p:grpSp>
        <p:nvGrpSpPr>
          <p:cNvPr id="2" name="Group 3"/>
          <p:cNvGrpSpPr>
            <a:grpSpLocks/>
          </p:cNvGrpSpPr>
          <p:nvPr/>
        </p:nvGrpSpPr>
        <p:grpSpPr bwMode="auto">
          <a:xfrm>
            <a:off x="271465" y="-4762"/>
            <a:ext cx="1552575" cy="1585913"/>
            <a:chOff x="171" y="-3"/>
            <a:chExt cx="978" cy="999"/>
          </a:xfrm>
        </p:grpSpPr>
        <p:sp>
          <p:nvSpPr>
            <p:cNvPr id="9" name="Freeform 4"/>
            <p:cNvSpPr>
              <a:spLocks/>
            </p:cNvSpPr>
            <p:nvPr/>
          </p:nvSpPr>
          <p:spPr bwMode="gray">
            <a:xfrm>
              <a:off x="653" y="-3"/>
              <a:ext cx="496" cy="999"/>
            </a:xfrm>
            <a:custGeom>
              <a:avLst/>
              <a:gdLst>
                <a:gd name="T0" fmla="*/ 84 w 496"/>
                <a:gd name="T1" fmla="*/ 0 h 999"/>
                <a:gd name="T2" fmla="*/ 496 w 496"/>
                <a:gd name="T3" fmla="*/ 854 h 999"/>
                <a:gd name="T4" fmla="*/ 496 w 496"/>
                <a:gd name="T5" fmla="*/ 999 h 999"/>
                <a:gd name="T6" fmla="*/ 0 w 496"/>
                <a:gd name="T7" fmla="*/ 188 h 999"/>
                <a:gd name="T8" fmla="*/ 84 w 496"/>
                <a:gd name="T9" fmla="*/ 0 h 999"/>
                <a:gd name="T10" fmla="*/ 0 60000 65536"/>
                <a:gd name="T11" fmla="*/ 0 60000 65536"/>
                <a:gd name="T12" fmla="*/ 0 60000 65536"/>
                <a:gd name="T13" fmla="*/ 0 60000 65536"/>
                <a:gd name="T14" fmla="*/ 0 60000 65536"/>
                <a:gd name="T15" fmla="*/ 0 w 496"/>
                <a:gd name="T16" fmla="*/ 0 h 999"/>
                <a:gd name="T17" fmla="*/ 496 w 496"/>
                <a:gd name="T18" fmla="*/ 999 h 999"/>
              </a:gdLst>
              <a:ahLst/>
              <a:cxnLst>
                <a:cxn ang="T10">
                  <a:pos x="T0" y="T1"/>
                </a:cxn>
                <a:cxn ang="T11">
                  <a:pos x="T2" y="T3"/>
                </a:cxn>
                <a:cxn ang="T12">
                  <a:pos x="T4" y="T5"/>
                </a:cxn>
                <a:cxn ang="T13">
                  <a:pos x="T6" y="T7"/>
                </a:cxn>
                <a:cxn ang="T14">
                  <a:pos x="T8" y="T9"/>
                </a:cxn>
              </a:cxnLst>
              <a:rect l="T15" t="T16" r="T17" b="T18"/>
              <a:pathLst>
                <a:path w="496" h="999">
                  <a:moveTo>
                    <a:pt x="84" y="0"/>
                  </a:moveTo>
                  <a:lnTo>
                    <a:pt x="496" y="854"/>
                  </a:lnTo>
                  <a:lnTo>
                    <a:pt x="496" y="999"/>
                  </a:lnTo>
                  <a:lnTo>
                    <a:pt x="0" y="188"/>
                  </a:lnTo>
                  <a:lnTo>
                    <a:pt x="84" y="0"/>
                  </a:lnTo>
                  <a:close/>
                </a:path>
              </a:pathLst>
            </a:custGeom>
            <a:solidFill>
              <a:schemeClr val="bg2"/>
            </a:solidFill>
            <a:ln w="9525">
              <a:noFill/>
              <a:round/>
              <a:headEnd/>
              <a:tailEnd/>
            </a:ln>
          </p:spPr>
          <p:txBody>
            <a:bodyPr/>
            <a:lstStyle/>
            <a:p>
              <a:endParaRPr lang="zh-CN" altLang="en-US"/>
            </a:p>
          </p:txBody>
        </p:sp>
        <p:sp>
          <p:nvSpPr>
            <p:cNvPr id="10" name="Freeform 5"/>
            <p:cNvSpPr>
              <a:spLocks/>
            </p:cNvSpPr>
            <p:nvPr/>
          </p:nvSpPr>
          <p:spPr bwMode="gray">
            <a:xfrm>
              <a:off x="171" y="0"/>
              <a:ext cx="564" cy="187"/>
            </a:xfrm>
            <a:custGeom>
              <a:avLst/>
              <a:gdLst>
                <a:gd name="T0" fmla="*/ 564 w 564"/>
                <a:gd name="T1" fmla="*/ 0 h 187"/>
                <a:gd name="T2" fmla="*/ 482 w 564"/>
                <a:gd name="T3" fmla="*/ 187 h 187"/>
                <a:gd name="T4" fmla="*/ 0 w 564"/>
                <a:gd name="T5" fmla="*/ 0 h 187"/>
                <a:gd name="T6" fmla="*/ 564 w 564"/>
                <a:gd name="T7" fmla="*/ 0 h 187"/>
                <a:gd name="T8" fmla="*/ 0 60000 65536"/>
                <a:gd name="T9" fmla="*/ 0 60000 65536"/>
                <a:gd name="T10" fmla="*/ 0 60000 65536"/>
                <a:gd name="T11" fmla="*/ 0 60000 65536"/>
                <a:gd name="T12" fmla="*/ 0 w 564"/>
                <a:gd name="T13" fmla="*/ 0 h 187"/>
                <a:gd name="T14" fmla="*/ 564 w 564"/>
                <a:gd name="T15" fmla="*/ 187 h 187"/>
              </a:gdLst>
              <a:ahLst/>
              <a:cxnLst>
                <a:cxn ang="T8">
                  <a:pos x="T0" y="T1"/>
                </a:cxn>
                <a:cxn ang="T9">
                  <a:pos x="T2" y="T3"/>
                </a:cxn>
                <a:cxn ang="T10">
                  <a:pos x="T4" y="T5"/>
                </a:cxn>
                <a:cxn ang="T11">
                  <a:pos x="T6" y="T7"/>
                </a:cxn>
              </a:cxnLst>
              <a:rect l="T12" t="T13" r="T14" b="T15"/>
              <a:pathLst>
                <a:path w="564" h="187">
                  <a:moveTo>
                    <a:pt x="564" y="0"/>
                  </a:moveTo>
                  <a:lnTo>
                    <a:pt x="482" y="187"/>
                  </a:lnTo>
                  <a:lnTo>
                    <a:pt x="0" y="0"/>
                  </a:lnTo>
                  <a:lnTo>
                    <a:pt x="564" y="0"/>
                  </a:lnTo>
                  <a:close/>
                </a:path>
              </a:pathLst>
            </a:custGeom>
            <a:solidFill>
              <a:schemeClr val="bg2"/>
            </a:solidFill>
            <a:ln w="9525">
              <a:noFill/>
              <a:round/>
              <a:headEnd/>
              <a:tailEnd/>
            </a:ln>
          </p:spPr>
          <p:txBody>
            <a:bodyPr/>
            <a:lstStyle/>
            <a:p>
              <a:endParaRPr lang="zh-CN" altLang="en-US"/>
            </a:p>
          </p:txBody>
        </p:sp>
      </p:grpSp>
      <p:sp>
        <p:nvSpPr>
          <p:cNvPr id="11" name="Freeform 7"/>
          <p:cNvSpPr>
            <a:spLocks/>
          </p:cNvSpPr>
          <p:nvPr/>
        </p:nvSpPr>
        <p:spPr bwMode="gray">
          <a:xfrm>
            <a:off x="1871665" y="-9525"/>
            <a:ext cx="1895475" cy="1519239"/>
          </a:xfrm>
          <a:custGeom>
            <a:avLst/>
            <a:gdLst>
              <a:gd name="T0" fmla="*/ 2147483647 w 1194"/>
              <a:gd name="T1" fmla="*/ 0 h 957"/>
              <a:gd name="T2" fmla="*/ 0 w 1194"/>
              <a:gd name="T3" fmla="*/ 2147483647 h 957"/>
              <a:gd name="T4" fmla="*/ 0 w 1194"/>
              <a:gd name="T5" fmla="*/ 2147483647 h 957"/>
              <a:gd name="T6" fmla="*/ 2147483647 w 1194"/>
              <a:gd name="T7" fmla="*/ 0 h 957"/>
              <a:gd name="T8" fmla="*/ 2147483647 w 1194"/>
              <a:gd name="T9" fmla="*/ 0 h 957"/>
              <a:gd name="T10" fmla="*/ 0 60000 65536"/>
              <a:gd name="T11" fmla="*/ 0 60000 65536"/>
              <a:gd name="T12" fmla="*/ 0 60000 65536"/>
              <a:gd name="T13" fmla="*/ 0 60000 65536"/>
              <a:gd name="T14" fmla="*/ 0 60000 65536"/>
              <a:gd name="T15" fmla="*/ 0 w 1194"/>
              <a:gd name="T16" fmla="*/ 0 h 957"/>
              <a:gd name="T17" fmla="*/ 1194 w 1194"/>
              <a:gd name="T18" fmla="*/ 957 h 957"/>
            </a:gdLst>
            <a:ahLst/>
            <a:cxnLst>
              <a:cxn ang="T10">
                <a:pos x="T0" y="T1"/>
              </a:cxn>
              <a:cxn ang="T11">
                <a:pos x="T2" y="T3"/>
              </a:cxn>
              <a:cxn ang="T12">
                <a:pos x="T4" y="T5"/>
              </a:cxn>
              <a:cxn ang="T13">
                <a:pos x="T6" y="T7"/>
              </a:cxn>
              <a:cxn ang="T14">
                <a:pos x="T8" y="T9"/>
              </a:cxn>
            </a:cxnLst>
            <a:rect l="T15" t="T16" r="T17" b="T18"/>
            <a:pathLst>
              <a:path w="1194" h="957">
                <a:moveTo>
                  <a:pt x="843" y="0"/>
                </a:moveTo>
                <a:lnTo>
                  <a:pt x="0" y="885"/>
                </a:lnTo>
                <a:lnTo>
                  <a:pt x="0" y="957"/>
                </a:lnTo>
                <a:lnTo>
                  <a:pt x="1194" y="0"/>
                </a:lnTo>
                <a:lnTo>
                  <a:pt x="843" y="0"/>
                </a:lnTo>
                <a:close/>
              </a:path>
            </a:pathLst>
          </a:custGeom>
          <a:solidFill>
            <a:schemeClr val="bg2"/>
          </a:solidFill>
          <a:ln w="9525">
            <a:noFill/>
            <a:round/>
            <a:headEnd/>
            <a:tailEnd/>
          </a:ln>
        </p:spPr>
        <p:txBody>
          <a:bodyPr lIns="121917" tIns="60958" rIns="121917" bIns="60958"/>
          <a:lstStyle/>
          <a:p>
            <a:endParaRPr lang="zh-CN" altLang="en-US"/>
          </a:p>
        </p:txBody>
      </p:sp>
      <p:sp>
        <p:nvSpPr>
          <p:cNvPr id="12" name="Freeform 8"/>
          <p:cNvSpPr>
            <a:spLocks/>
          </p:cNvSpPr>
          <p:nvPr/>
        </p:nvSpPr>
        <p:spPr bwMode="gray">
          <a:xfrm>
            <a:off x="1871664" y="-14288"/>
            <a:ext cx="2138362" cy="1581151"/>
          </a:xfrm>
          <a:custGeom>
            <a:avLst/>
            <a:gdLst>
              <a:gd name="T0" fmla="*/ 2147483647 w 1347"/>
              <a:gd name="T1" fmla="*/ 0 h 996"/>
              <a:gd name="T2" fmla="*/ 0 w 1347"/>
              <a:gd name="T3" fmla="*/ 2147483647 h 996"/>
              <a:gd name="T4" fmla="*/ 0 w 1347"/>
              <a:gd name="T5" fmla="*/ 2147483647 h 996"/>
              <a:gd name="T6" fmla="*/ 2147483647 w 1347"/>
              <a:gd name="T7" fmla="*/ 0 h 996"/>
              <a:gd name="T8" fmla="*/ 2147483647 w 1347"/>
              <a:gd name="T9" fmla="*/ 0 h 996"/>
              <a:gd name="T10" fmla="*/ 0 60000 65536"/>
              <a:gd name="T11" fmla="*/ 0 60000 65536"/>
              <a:gd name="T12" fmla="*/ 0 60000 65536"/>
              <a:gd name="T13" fmla="*/ 0 60000 65536"/>
              <a:gd name="T14" fmla="*/ 0 60000 65536"/>
              <a:gd name="T15" fmla="*/ 0 w 1347"/>
              <a:gd name="T16" fmla="*/ 0 h 996"/>
              <a:gd name="T17" fmla="*/ 1347 w 1347"/>
              <a:gd name="T18" fmla="*/ 996 h 996"/>
            </a:gdLst>
            <a:ahLst/>
            <a:cxnLst>
              <a:cxn ang="T10">
                <a:pos x="T0" y="T1"/>
              </a:cxn>
              <a:cxn ang="T11">
                <a:pos x="T2" y="T3"/>
              </a:cxn>
              <a:cxn ang="T12">
                <a:pos x="T4" y="T5"/>
              </a:cxn>
              <a:cxn ang="T13">
                <a:pos x="T6" y="T7"/>
              </a:cxn>
              <a:cxn ang="T14">
                <a:pos x="T8" y="T9"/>
              </a:cxn>
            </a:cxnLst>
            <a:rect l="T15" t="T16" r="T17" b="T18"/>
            <a:pathLst>
              <a:path w="1347" h="996">
                <a:moveTo>
                  <a:pt x="1347" y="0"/>
                </a:moveTo>
                <a:lnTo>
                  <a:pt x="0" y="996"/>
                </a:lnTo>
                <a:lnTo>
                  <a:pt x="0" y="957"/>
                </a:lnTo>
                <a:lnTo>
                  <a:pt x="1191" y="0"/>
                </a:lnTo>
                <a:lnTo>
                  <a:pt x="1347" y="0"/>
                </a:lnTo>
                <a:close/>
              </a:path>
            </a:pathLst>
          </a:custGeom>
          <a:solidFill>
            <a:schemeClr val="accent1"/>
          </a:solidFill>
          <a:ln w="9525">
            <a:noFill/>
            <a:round/>
            <a:headEnd/>
            <a:tailEnd/>
          </a:ln>
        </p:spPr>
        <p:txBody>
          <a:bodyPr lIns="121917" tIns="60958" rIns="121917" bIns="60958"/>
          <a:lstStyle/>
          <a:p>
            <a:endParaRPr lang="zh-CN" altLang="en-US"/>
          </a:p>
        </p:txBody>
      </p:sp>
      <p:sp>
        <p:nvSpPr>
          <p:cNvPr id="13" name="Freeform 9"/>
          <p:cNvSpPr>
            <a:spLocks/>
          </p:cNvSpPr>
          <p:nvPr/>
        </p:nvSpPr>
        <p:spPr bwMode="gray">
          <a:xfrm>
            <a:off x="1871665" y="-14287"/>
            <a:ext cx="2338387" cy="1627188"/>
          </a:xfrm>
          <a:custGeom>
            <a:avLst/>
            <a:gdLst>
              <a:gd name="T0" fmla="*/ 2147483647 w 1473"/>
              <a:gd name="T1" fmla="*/ 2147483647 h 1025"/>
              <a:gd name="T2" fmla="*/ 2147483647 w 1473"/>
              <a:gd name="T3" fmla="*/ 2147483647 h 1025"/>
              <a:gd name="T4" fmla="*/ 0 w 1473"/>
              <a:gd name="T5" fmla="*/ 2147483647 h 1025"/>
              <a:gd name="T6" fmla="*/ 2147483647 w 1473"/>
              <a:gd name="T7" fmla="*/ 0 h 1025"/>
              <a:gd name="T8" fmla="*/ 2147483647 w 1473"/>
              <a:gd name="T9" fmla="*/ 2147483647 h 1025"/>
              <a:gd name="T10" fmla="*/ 0 60000 65536"/>
              <a:gd name="T11" fmla="*/ 0 60000 65536"/>
              <a:gd name="T12" fmla="*/ 0 60000 65536"/>
              <a:gd name="T13" fmla="*/ 0 60000 65536"/>
              <a:gd name="T14" fmla="*/ 0 60000 65536"/>
              <a:gd name="T15" fmla="*/ 0 w 1473"/>
              <a:gd name="T16" fmla="*/ 0 h 1025"/>
              <a:gd name="T17" fmla="*/ 1473 w 1473"/>
              <a:gd name="T18" fmla="*/ 1025 h 1025"/>
            </a:gdLst>
            <a:ahLst/>
            <a:cxnLst>
              <a:cxn ang="T10">
                <a:pos x="T0" y="T1"/>
              </a:cxn>
              <a:cxn ang="T11">
                <a:pos x="T2" y="T3"/>
              </a:cxn>
              <a:cxn ang="T12">
                <a:pos x="T4" y="T5"/>
              </a:cxn>
              <a:cxn ang="T13">
                <a:pos x="T6" y="T7"/>
              </a:cxn>
              <a:cxn ang="T14">
                <a:pos x="T8" y="T9"/>
              </a:cxn>
            </a:cxnLst>
            <a:rect l="T15" t="T16" r="T17" b="T18"/>
            <a:pathLst>
              <a:path w="1473" h="1025">
                <a:moveTo>
                  <a:pt x="1473" y="6"/>
                </a:moveTo>
                <a:lnTo>
                  <a:pt x="2" y="1025"/>
                </a:lnTo>
                <a:lnTo>
                  <a:pt x="0" y="995"/>
                </a:lnTo>
                <a:lnTo>
                  <a:pt x="1344" y="0"/>
                </a:lnTo>
                <a:lnTo>
                  <a:pt x="1473" y="6"/>
                </a:lnTo>
                <a:close/>
              </a:path>
            </a:pathLst>
          </a:custGeom>
          <a:solidFill>
            <a:schemeClr val="tx2"/>
          </a:solidFill>
          <a:ln w="9525">
            <a:noFill/>
            <a:round/>
            <a:headEnd/>
            <a:tailEnd/>
          </a:ln>
        </p:spPr>
        <p:txBody>
          <a:bodyPr lIns="121917" tIns="60958" rIns="121917" bIns="60958"/>
          <a:lstStyle/>
          <a:p>
            <a:endParaRPr lang="zh-CN" altLang="en-US"/>
          </a:p>
        </p:txBody>
      </p:sp>
      <p:sp>
        <p:nvSpPr>
          <p:cNvPr id="14" name="Freeform 10"/>
          <p:cNvSpPr>
            <a:spLocks/>
          </p:cNvSpPr>
          <p:nvPr/>
        </p:nvSpPr>
        <p:spPr bwMode="gray">
          <a:xfrm>
            <a:off x="1874840" y="4437066"/>
            <a:ext cx="3525837" cy="2435225"/>
          </a:xfrm>
          <a:custGeom>
            <a:avLst/>
            <a:gdLst>
              <a:gd name="T0" fmla="*/ 2147483647 w 2221"/>
              <a:gd name="T1" fmla="*/ 2147483647 h 1534"/>
              <a:gd name="T2" fmla="*/ 0 w 2221"/>
              <a:gd name="T3" fmla="*/ 0 h 1534"/>
              <a:gd name="T4" fmla="*/ 2147483647 w 2221"/>
              <a:gd name="T5" fmla="*/ 2147483647 h 1534"/>
              <a:gd name="T6" fmla="*/ 2147483647 w 2221"/>
              <a:gd name="T7" fmla="*/ 2147483647 h 1534"/>
              <a:gd name="T8" fmla="*/ 2147483647 w 2221"/>
              <a:gd name="T9" fmla="*/ 2147483647 h 1534"/>
              <a:gd name="T10" fmla="*/ 0 60000 65536"/>
              <a:gd name="T11" fmla="*/ 0 60000 65536"/>
              <a:gd name="T12" fmla="*/ 0 60000 65536"/>
              <a:gd name="T13" fmla="*/ 0 60000 65536"/>
              <a:gd name="T14" fmla="*/ 0 60000 65536"/>
              <a:gd name="T15" fmla="*/ 0 w 2221"/>
              <a:gd name="T16" fmla="*/ 0 h 1534"/>
              <a:gd name="T17" fmla="*/ 2221 w 2221"/>
              <a:gd name="T18" fmla="*/ 1534 h 1534"/>
            </a:gdLst>
            <a:ahLst/>
            <a:cxnLst>
              <a:cxn ang="T10">
                <a:pos x="T0" y="T1"/>
              </a:cxn>
              <a:cxn ang="T11">
                <a:pos x="T2" y="T3"/>
              </a:cxn>
              <a:cxn ang="T12">
                <a:pos x="T4" y="T5"/>
              </a:cxn>
              <a:cxn ang="T13">
                <a:pos x="T6" y="T7"/>
              </a:cxn>
              <a:cxn ang="T14">
                <a:pos x="T8" y="T9"/>
              </a:cxn>
            </a:cxnLst>
            <a:rect l="T15" t="T16" r="T17" b="T18"/>
            <a:pathLst>
              <a:path w="2221" h="1534">
                <a:moveTo>
                  <a:pt x="2221" y="1533"/>
                </a:moveTo>
                <a:lnTo>
                  <a:pt x="0" y="0"/>
                </a:lnTo>
                <a:lnTo>
                  <a:pt x="1" y="25"/>
                </a:lnTo>
                <a:lnTo>
                  <a:pt x="2059" y="1534"/>
                </a:lnTo>
                <a:lnTo>
                  <a:pt x="2221" y="1533"/>
                </a:lnTo>
                <a:close/>
              </a:path>
            </a:pathLst>
          </a:custGeom>
          <a:solidFill>
            <a:schemeClr val="tx2"/>
          </a:solidFill>
          <a:ln w="9525">
            <a:noFill/>
            <a:round/>
            <a:headEnd/>
            <a:tailEnd/>
          </a:ln>
        </p:spPr>
        <p:txBody>
          <a:bodyPr lIns="121917" tIns="60958" rIns="121917" bIns="60958"/>
          <a:lstStyle/>
          <a:p>
            <a:endParaRPr lang="zh-CN" altLang="en-US"/>
          </a:p>
        </p:txBody>
      </p:sp>
      <p:sp>
        <p:nvSpPr>
          <p:cNvPr id="15" name="Freeform 11"/>
          <p:cNvSpPr>
            <a:spLocks/>
          </p:cNvSpPr>
          <p:nvPr/>
        </p:nvSpPr>
        <p:spPr bwMode="gray">
          <a:xfrm>
            <a:off x="1876425" y="4475164"/>
            <a:ext cx="3265488" cy="2392363"/>
          </a:xfrm>
          <a:custGeom>
            <a:avLst/>
            <a:gdLst>
              <a:gd name="T0" fmla="*/ 2147483647 w 2057"/>
              <a:gd name="T1" fmla="*/ 2147483647 h 1507"/>
              <a:gd name="T2" fmla="*/ 0 w 2057"/>
              <a:gd name="T3" fmla="*/ 0 h 1507"/>
              <a:gd name="T4" fmla="*/ 0 w 2057"/>
              <a:gd name="T5" fmla="*/ 2147483647 h 1507"/>
              <a:gd name="T6" fmla="*/ 2147483647 w 2057"/>
              <a:gd name="T7" fmla="*/ 2147483647 h 1507"/>
              <a:gd name="T8" fmla="*/ 2147483647 w 2057"/>
              <a:gd name="T9" fmla="*/ 2147483647 h 1507"/>
              <a:gd name="T10" fmla="*/ 0 60000 65536"/>
              <a:gd name="T11" fmla="*/ 0 60000 65536"/>
              <a:gd name="T12" fmla="*/ 0 60000 65536"/>
              <a:gd name="T13" fmla="*/ 0 60000 65536"/>
              <a:gd name="T14" fmla="*/ 0 60000 65536"/>
              <a:gd name="T15" fmla="*/ 0 w 2057"/>
              <a:gd name="T16" fmla="*/ 0 h 1507"/>
              <a:gd name="T17" fmla="*/ 2057 w 2057"/>
              <a:gd name="T18" fmla="*/ 1507 h 1507"/>
            </a:gdLst>
            <a:ahLst/>
            <a:cxnLst>
              <a:cxn ang="T10">
                <a:pos x="T0" y="T1"/>
              </a:cxn>
              <a:cxn ang="T11">
                <a:pos x="T2" y="T3"/>
              </a:cxn>
              <a:cxn ang="T12">
                <a:pos x="T4" y="T5"/>
              </a:cxn>
              <a:cxn ang="T13">
                <a:pos x="T6" y="T7"/>
              </a:cxn>
              <a:cxn ang="T14">
                <a:pos x="T8" y="T9"/>
              </a:cxn>
            </a:cxnLst>
            <a:rect l="T15" t="T16" r="T17" b="T18"/>
            <a:pathLst>
              <a:path w="2057" h="1507">
                <a:moveTo>
                  <a:pt x="2057" y="1507"/>
                </a:moveTo>
                <a:lnTo>
                  <a:pt x="0" y="0"/>
                </a:lnTo>
                <a:lnTo>
                  <a:pt x="0" y="30"/>
                </a:lnTo>
                <a:lnTo>
                  <a:pt x="1857" y="1507"/>
                </a:lnTo>
                <a:lnTo>
                  <a:pt x="2057" y="1507"/>
                </a:lnTo>
                <a:close/>
              </a:path>
            </a:pathLst>
          </a:custGeom>
          <a:solidFill>
            <a:schemeClr val="accent1"/>
          </a:solidFill>
          <a:ln w="9525">
            <a:noFill/>
            <a:round/>
            <a:headEnd/>
            <a:tailEnd/>
          </a:ln>
        </p:spPr>
        <p:txBody>
          <a:bodyPr lIns="121917" tIns="60958" rIns="121917" bIns="60958"/>
          <a:lstStyle/>
          <a:p>
            <a:endParaRPr lang="zh-CN" altLang="en-US"/>
          </a:p>
        </p:txBody>
      </p:sp>
      <p:sp>
        <p:nvSpPr>
          <p:cNvPr id="16" name="Freeform 12"/>
          <p:cNvSpPr>
            <a:spLocks/>
          </p:cNvSpPr>
          <p:nvPr/>
        </p:nvSpPr>
        <p:spPr bwMode="gray">
          <a:xfrm>
            <a:off x="1871664" y="4518026"/>
            <a:ext cx="2946400" cy="2344739"/>
          </a:xfrm>
          <a:custGeom>
            <a:avLst/>
            <a:gdLst>
              <a:gd name="T0" fmla="*/ 2147483647 w 1856"/>
              <a:gd name="T1" fmla="*/ 2147483647 h 1477"/>
              <a:gd name="T2" fmla="*/ 0 w 1856"/>
              <a:gd name="T3" fmla="*/ 2147483647 h 1477"/>
              <a:gd name="T4" fmla="*/ 0 w 1856"/>
              <a:gd name="T5" fmla="*/ 0 h 1477"/>
              <a:gd name="T6" fmla="*/ 2147483647 w 1856"/>
              <a:gd name="T7" fmla="*/ 2147483647 h 1477"/>
              <a:gd name="T8" fmla="*/ 2147483647 w 1856"/>
              <a:gd name="T9" fmla="*/ 2147483647 h 1477"/>
              <a:gd name="T10" fmla="*/ 2147483647 w 1856"/>
              <a:gd name="T11" fmla="*/ 2147483647 h 1477"/>
              <a:gd name="T12" fmla="*/ 0 60000 65536"/>
              <a:gd name="T13" fmla="*/ 0 60000 65536"/>
              <a:gd name="T14" fmla="*/ 0 60000 65536"/>
              <a:gd name="T15" fmla="*/ 0 60000 65536"/>
              <a:gd name="T16" fmla="*/ 0 60000 65536"/>
              <a:gd name="T17" fmla="*/ 0 60000 65536"/>
              <a:gd name="T18" fmla="*/ 0 w 1856"/>
              <a:gd name="T19" fmla="*/ 0 h 1477"/>
              <a:gd name="T20" fmla="*/ 1856 w 1856"/>
              <a:gd name="T21" fmla="*/ 1477 h 1477"/>
            </a:gdLst>
            <a:ahLst/>
            <a:cxnLst>
              <a:cxn ang="T12">
                <a:pos x="T0" y="T1"/>
              </a:cxn>
              <a:cxn ang="T13">
                <a:pos x="T2" y="T3"/>
              </a:cxn>
              <a:cxn ang="T14">
                <a:pos x="T4" y="T5"/>
              </a:cxn>
              <a:cxn ang="T15">
                <a:pos x="T6" y="T7"/>
              </a:cxn>
              <a:cxn ang="T16">
                <a:pos x="T8" y="T9"/>
              </a:cxn>
              <a:cxn ang="T17">
                <a:pos x="T10" y="T11"/>
              </a:cxn>
            </a:cxnLst>
            <a:rect l="T18" t="T19" r="T20" b="T21"/>
            <a:pathLst>
              <a:path w="1856" h="1477">
                <a:moveTo>
                  <a:pt x="1344" y="1474"/>
                </a:moveTo>
                <a:lnTo>
                  <a:pt x="0" y="97"/>
                </a:lnTo>
                <a:lnTo>
                  <a:pt x="0" y="0"/>
                </a:lnTo>
                <a:lnTo>
                  <a:pt x="1856" y="1474"/>
                </a:lnTo>
                <a:lnTo>
                  <a:pt x="1848" y="1477"/>
                </a:lnTo>
                <a:lnTo>
                  <a:pt x="1344" y="1474"/>
                </a:lnTo>
                <a:close/>
              </a:path>
            </a:pathLst>
          </a:custGeom>
          <a:solidFill>
            <a:schemeClr val="hlink"/>
          </a:solidFill>
          <a:ln w="9525">
            <a:noFill/>
            <a:round/>
            <a:headEnd/>
            <a:tailEnd/>
          </a:ln>
        </p:spPr>
        <p:txBody>
          <a:bodyPr lIns="121917" tIns="60958" rIns="121917" bIns="60958"/>
          <a:lstStyle/>
          <a:p>
            <a:endParaRPr lang="zh-CN" altLang="en-US"/>
          </a:p>
        </p:txBody>
      </p:sp>
      <p:sp>
        <p:nvSpPr>
          <p:cNvPr id="17" name="Line 17"/>
          <p:cNvSpPr>
            <a:spLocks noChangeShapeType="1"/>
          </p:cNvSpPr>
          <p:nvPr/>
        </p:nvSpPr>
        <p:spPr bwMode="gray">
          <a:xfrm>
            <a:off x="1876425" y="1552578"/>
            <a:ext cx="0" cy="2957513"/>
          </a:xfrm>
          <a:prstGeom prst="line">
            <a:avLst/>
          </a:prstGeom>
          <a:noFill/>
          <a:ln w="9525">
            <a:solidFill>
              <a:schemeClr val="accent1"/>
            </a:solidFill>
            <a:round/>
            <a:headEnd/>
            <a:tailEnd/>
          </a:ln>
        </p:spPr>
        <p:txBody>
          <a:bodyPr lIns="121917" tIns="60958" rIns="121917" bIns="60958"/>
          <a:lstStyle/>
          <a:p>
            <a:endParaRPr lang="zh-CN" altLang="en-US"/>
          </a:p>
        </p:txBody>
      </p:sp>
      <p:sp>
        <p:nvSpPr>
          <p:cNvPr id="18" name="Rectangle 40"/>
          <p:cNvSpPr txBox="1">
            <a:spLocks noChangeArrowheads="1"/>
          </p:cNvSpPr>
          <p:nvPr/>
        </p:nvSpPr>
        <p:spPr bwMode="white">
          <a:xfrm>
            <a:off x="1763715" y="2060576"/>
            <a:ext cx="4968875" cy="1366839"/>
          </a:xfrm>
          <a:prstGeom prst="rect">
            <a:avLst/>
          </a:prstGeom>
          <a:noFill/>
          <a:ln w="9525">
            <a:noFill/>
            <a:miter lim="800000"/>
            <a:headEnd/>
            <a:tailEnd/>
          </a:ln>
        </p:spPr>
        <p:txBody>
          <a:bodyPr lIns="121917" tIns="60958" rIns="121917" bIns="60958" anchor="ctr"/>
          <a:lstStyle/>
          <a:p>
            <a:pPr>
              <a:lnSpc>
                <a:spcPct val="70000"/>
              </a:lnSpc>
            </a:pPr>
            <a:r>
              <a:rPr kumimoji="1" lang="en-US" altLang="zh-CN" sz="5300" b="1" dirty="0">
                <a:solidFill>
                  <a:schemeClr val="bg1"/>
                </a:solidFill>
                <a:latin typeface="微软雅黑" pitchFamily="34" charset="-122"/>
                <a:ea typeface="微软雅黑" pitchFamily="34" charset="-122"/>
              </a:rPr>
              <a:t>《</a:t>
            </a:r>
            <a:r>
              <a:rPr kumimoji="1" lang="zh-CN" altLang="en-US" sz="5300" b="1" dirty="0">
                <a:solidFill>
                  <a:schemeClr val="bg1"/>
                </a:solidFill>
                <a:latin typeface="微软雅黑" pitchFamily="34" charset="-122"/>
                <a:ea typeface="微软雅黑" pitchFamily="34" charset="-122"/>
              </a:rPr>
              <a:t>时事报告</a:t>
            </a:r>
            <a:r>
              <a:rPr kumimoji="1" lang="en-US" altLang="zh-CN" sz="5300" b="1" dirty="0">
                <a:solidFill>
                  <a:schemeClr val="bg1"/>
                </a:solidFill>
                <a:latin typeface="微软雅黑" pitchFamily="34" charset="-122"/>
                <a:ea typeface="微软雅黑" pitchFamily="34" charset="-122"/>
              </a:rPr>
              <a:t>》</a:t>
            </a:r>
            <a:r>
              <a:rPr kumimoji="1" lang="zh-CN" altLang="en-US" sz="5300" b="1" dirty="0">
                <a:solidFill>
                  <a:schemeClr val="bg1"/>
                </a:solidFill>
                <a:latin typeface="微软雅黑" pitchFamily="34" charset="-122"/>
                <a:ea typeface="微软雅黑" pitchFamily="34" charset="-122"/>
              </a:rPr>
              <a:t>杂志社</a:t>
            </a:r>
            <a:endParaRPr kumimoji="1" lang="ko-KR" altLang="en-US" sz="5300" b="1" dirty="0">
              <a:solidFill>
                <a:schemeClr val="bg1"/>
              </a:solidFill>
              <a:latin typeface="微软雅黑" pitchFamily="34" charset="-122"/>
              <a:ea typeface="冬青黑体简体中文 W6" charset="-122"/>
            </a:endParaRPr>
          </a:p>
        </p:txBody>
      </p:sp>
      <p:sp>
        <p:nvSpPr>
          <p:cNvPr id="19" name="Rectangle 41"/>
          <p:cNvSpPr txBox="1">
            <a:spLocks noChangeArrowheads="1"/>
          </p:cNvSpPr>
          <p:nvPr/>
        </p:nvSpPr>
        <p:spPr bwMode="white">
          <a:xfrm>
            <a:off x="2051050" y="2997200"/>
            <a:ext cx="5473700" cy="431800"/>
          </a:xfrm>
          <a:prstGeom prst="rect">
            <a:avLst/>
          </a:prstGeom>
          <a:noFill/>
          <a:ln w="9525">
            <a:noFill/>
            <a:miter lim="800000"/>
            <a:headEnd/>
            <a:tailEnd/>
          </a:ln>
        </p:spPr>
        <p:txBody>
          <a:bodyPr lIns="121917" tIns="60958" rIns="121917" bIns="60958"/>
          <a:lstStyle/>
          <a:p>
            <a:pPr latinLnBrk="1">
              <a:spcBef>
                <a:spcPct val="20000"/>
              </a:spcBef>
            </a:pPr>
            <a:r>
              <a:rPr kumimoji="1" lang="zh-CN" altLang="en-US" sz="3700" b="1" dirty="0">
                <a:solidFill>
                  <a:schemeClr val="bg1"/>
                </a:solidFill>
                <a:latin typeface="华文楷体" pitchFamily="2" charset="-122"/>
                <a:ea typeface="华文楷体" pitchFamily="2" charset="-122"/>
              </a:rPr>
              <a:t>形势与政策课专用</a:t>
            </a:r>
            <a:endParaRPr kumimoji="1" lang="ko-KR" altLang="en-US" sz="3700" b="1" dirty="0">
              <a:solidFill>
                <a:schemeClr val="bg1"/>
              </a:solidFill>
              <a:latin typeface="华文楷体" pitchFamily="2" charset="-122"/>
              <a:ea typeface="楷体-简" charset="-122"/>
            </a:endParaRPr>
          </a:p>
        </p:txBody>
      </p:sp>
      <p:sp>
        <p:nvSpPr>
          <p:cNvPr id="20" name="Rectangle 6"/>
          <p:cNvSpPr>
            <a:spLocks noChangeArrowheads="1"/>
          </p:cNvSpPr>
          <p:nvPr/>
        </p:nvSpPr>
        <p:spPr bwMode="gray">
          <a:xfrm>
            <a:off x="65090" y="4457701"/>
            <a:ext cx="1762125" cy="215900"/>
          </a:xfrm>
          <a:prstGeom prst="rect">
            <a:avLst/>
          </a:prstGeom>
          <a:solidFill>
            <a:schemeClr val="bg2"/>
          </a:solidFill>
          <a:ln w="9525">
            <a:noFill/>
            <a:miter lim="800000"/>
            <a:headEnd/>
            <a:tailEnd/>
          </a:ln>
        </p:spPr>
        <p:txBody>
          <a:bodyPr wrap="none" lIns="121917" tIns="60958" rIns="121917" bIns="60958" anchor="ctr"/>
          <a:lstStyle/>
          <a:p>
            <a:endParaRPr lang="zh-CN" altLang="en-US"/>
          </a:p>
        </p:txBody>
      </p:sp>
      <p:sp>
        <p:nvSpPr>
          <p:cNvPr id="21" name="Text Box 8"/>
          <p:cNvSpPr txBox="1">
            <a:spLocks noChangeArrowheads="1"/>
          </p:cNvSpPr>
          <p:nvPr/>
        </p:nvSpPr>
        <p:spPr bwMode="gray">
          <a:xfrm>
            <a:off x="-71470" y="4422500"/>
            <a:ext cx="2087563" cy="292384"/>
          </a:xfrm>
          <a:prstGeom prst="rect">
            <a:avLst/>
          </a:prstGeom>
          <a:noFill/>
          <a:ln w="9525">
            <a:noFill/>
            <a:miter lim="800000"/>
            <a:headEnd/>
            <a:tailEnd/>
          </a:ln>
        </p:spPr>
        <p:txBody>
          <a:bodyPr lIns="121917" tIns="60958" rIns="121917" bIns="60958">
            <a:spAutoFit/>
          </a:bodyPr>
          <a:lstStyle/>
          <a:p>
            <a:r>
              <a:rPr lang="en-US" altLang="zh-CN" sz="1100" b="1" dirty="0" smtClean="0">
                <a:solidFill>
                  <a:schemeClr val="bg1"/>
                </a:solidFill>
                <a:latin typeface="Arial" pitchFamily="34" charset="0"/>
                <a:ea typeface="黑体" pitchFamily="2" charset="-122"/>
                <a:cs typeface="Arial" pitchFamily="34" charset="0"/>
              </a:rPr>
              <a:t>www.xingshizhengce.com</a:t>
            </a:r>
            <a:endParaRPr lang="zh-CN" altLang="en-US" sz="1100" b="1" dirty="0">
              <a:solidFill>
                <a:schemeClr val="bg1"/>
              </a:solidFill>
              <a:latin typeface="Arial" pitchFamily="34" charset="0"/>
              <a:ea typeface="黑体" pitchFamily="2" charset="-122"/>
            </a:endParaRPr>
          </a:p>
        </p:txBody>
      </p:sp>
      <p:pic>
        <p:nvPicPr>
          <p:cNvPr id="22" name="图片 2" descr="章.tif"/>
          <p:cNvPicPr>
            <a:picLocks noChangeAspect="1"/>
          </p:cNvPicPr>
          <p:nvPr/>
        </p:nvPicPr>
        <p:blipFill>
          <a:blip r:embed="rId2" cstate="print"/>
          <a:srcRect/>
          <a:stretch>
            <a:fillRect/>
          </a:stretch>
        </p:blipFill>
        <p:spPr bwMode="auto">
          <a:xfrm>
            <a:off x="561956" y="2416177"/>
            <a:ext cx="1152525" cy="1155700"/>
          </a:xfrm>
          <a:prstGeom prst="rect">
            <a:avLst/>
          </a:prstGeom>
          <a:noFill/>
          <a:ln w="9525">
            <a:noFill/>
            <a:miter lim="800000"/>
            <a:headEnd/>
            <a:tailEnd/>
          </a:ln>
        </p:spPr>
      </p:pic>
      <p:sp>
        <p:nvSpPr>
          <p:cNvPr id="23" name="Freeform 20"/>
          <p:cNvSpPr>
            <a:spLocks/>
          </p:cNvSpPr>
          <p:nvPr/>
        </p:nvSpPr>
        <p:spPr bwMode="gray">
          <a:xfrm>
            <a:off x="1811371" y="-9525"/>
            <a:ext cx="7332662" cy="6946900"/>
          </a:xfrm>
          <a:custGeom>
            <a:avLst/>
            <a:gdLst>
              <a:gd name="T0" fmla="*/ 2147483647 w 4579"/>
              <a:gd name="T1" fmla="*/ 0 h 4338"/>
              <a:gd name="T2" fmla="*/ 2147483647 w 4579"/>
              <a:gd name="T3" fmla="*/ 2147483647 h 4338"/>
              <a:gd name="T4" fmla="*/ 0 w 4579"/>
              <a:gd name="T5" fmla="*/ 2147483647 h 4338"/>
              <a:gd name="T6" fmla="*/ 2147483647 w 4579"/>
              <a:gd name="T7" fmla="*/ 2147483647 h 4338"/>
              <a:gd name="T8" fmla="*/ 2147483647 w 4579"/>
              <a:gd name="T9" fmla="*/ 2147483647 h 4338"/>
              <a:gd name="T10" fmla="*/ 2147483647 w 4579"/>
              <a:gd name="T11" fmla="*/ 0 h 4338"/>
              <a:gd name="T12" fmla="*/ 2147483647 w 4579"/>
              <a:gd name="T13" fmla="*/ 0 h 4338"/>
              <a:gd name="T14" fmla="*/ 0 60000 65536"/>
              <a:gd name="T15" fmla="*/ 0 60000 65536"/>
              <a:gd name="T16" fmla="*/ 0 60000 65536"/>
              <a:gd name="T17" fmla="*/ 0 60000 65536"/>
              <a:gd name="T18" fmla="*/ 0 60000 65536"/>
              <a:gd name="T19" fmla="*/ 0 60000 65536"/>
              <a:gd name="T20" fmla="*/ 0 60000 65536"/>
              <a:gd name="T21" fmla="*/ 0 w 4579"/>
              <a:gd name="T22" fmla="*/ 0 h 4338"/>
              <a:gd name="T23" fmla="*/ 4579 w 4579"/>
              <a:gd name="T24" fmla="*/ 4338 h 43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579" h="4338">
                <a:moveTo>
                  <a:pt x="1471" y="0"/>
                </a:moveTo>
                <a:lnTo>
                  <a:pt x="1" y="1020"/>
                </a:lnTo>
                <a:lnTo>
                  <a:pt x="0" y="2805"/>
                </a:lnTo>
                <a:lnTo>
                  <a:pt x="2221" y="4338"/>
                </a:lnTo>
                <a:lnTo>
                  <a:pt x="4579" y="4332"/>
                </a:lnTo>
                <a:lnTo>
                  <a:pt x="4573" y="0"/>
                </a:lnTo>
                <a:lnTo>
                  <a:pt x="1471" y="0"/>
                </a:lnTo>
                <a:close/>
              </a:path>
            </a:pathLst>
          </a:custGeom>
          <a:solidFill>
            <a:schemeClr val="bg1"/>
          </a:solidFill>
          <a:ln w="9525">
            <a:noFill/>
            <a:round/>
            <a:headEnd/>
            <a:tailEnd/>
          </a:ln>
        </p:spPr>
        <p:txBody>
          <a:bodyPr lIns="121917" tIns="60958" rIns="121917" bIns="60958"/>
          <a:lstStyle/>
          <a:p>
            <a:endParaRPr lang="zh-CN" altLang="en-US"/>
          </a:p>
        </p:txBody>
      </p:sp>
      <p:sp>
        <p:nvSpPr>
          <p:cNvPr id="4" name="TextBox 3"/>
          <p:cNvSpPr txBox="1"/>
          <p:nvPr/>
        </p:nvSpPr>
        <p:spPr>
          <a:xfrm>
            <a:off x="2158426" y="1928803"/>
            <a:ext cx="6715172" cy="3077762"/>
          </a:xfrm>
          <a:prstGeom prst="rect">
            <a:avLst/>
          </a:prstGeom>
          <a:noFill/>
        </p:spPr>
        <p:txBody>
          <a:bodyPr wrap="square" lIns="121917" tIns="60958" rIns="121917" bIns="60958">
            <a:spAutoFit/>
          </a:bodyPr>
          <a:lstStyle/>
          <a:p>
            <a:pPr algn="just">
              <a:defRPr/>
            </a:pPr>
            <a:r>
              <a:rPr lang="zh-CN" altLang="en-US" sz="2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黑体" pitchFamily="49" charset="-122"/>
                <a:ea typeface="黑体" pitchFamily="49" charset="-122"/>
              </a:rPr>
              <a:t>　　</a:t>
            </a:r>
            <a:r>
              <a:rPr lang="zh-CN" altLang="zh-CN" sz="2400" b="1" spc="67" dirty="0">
                <a:ln w="13500">
                  <a:solidFill>
                    <a:schemeClr val="accent1">
                      <a:shade val="2500"/>
                      <a:alpha val="6500"/>
                    </a:schemeClr>
                  </a:solidFill>
                  <a:prstDash val="solid"/>
                </a:ln>
                <a:effectLst>
                  <a:innerShdw blurRad="50900" dist="38500" dir="13500000">
                    <a:srgbClr val="000000">
                      <a:alpha val="60000"/>
                    </a:srgbClr>
                  </a:innerShdw>
                </a:effectLst>
                <a:latin typeface="黑体" pitchFamily="49" charset="-122"/>
                <a:ea typeface="黑体" pitchFamily="49" charset="-122"/>
              </a:rPr>
              <a:t>《时事报告》杂志是中央宣传部主管的时政月刊，是广大党员干部以及宣传、教育工作者认识、把握国内外形势政策、做好宣传教育工作的必备学习资料。</a:t>
            </a:r>
            <a:endParaRPr lang="en-US" altLang="zh-CN" sz="2400" b="1" spc="67" dirty="0">
              <a:ln w="13500">
                <a:solidFill>
                  <a:schemeClr val="accent1">
                    <a:shade val="2500"/>
                    <a:alpha val="6500"/>
                  </a:schemeClr>
                </a:solidFill>
                <a:prstDash val="solid"/>
              </a:ln>
              <a:effectLst>
                <a:innerShdw blurRad="50900" dist="38500" dir="13500000">
                  <a:srgbClr val="000000">
                    <a:alpha val="60000"/>
                  </a:srgbClr>
                </a:innerShdw>
              </a:effectLst>
              <a:latin typeface="黑体" pitchFamily="49" charset="-122"/>
              <a:ea typeface="黑体" pitchFamily="49" charset="-122"/>
            </a:endParaRPr>
          </a:p>
          <a:p>
            <a:pPr algn="just">
              <a:defRPr/>
            </a:pPr>
            <a:r>
              <a:rPr lang="en-US" altLang="zh-CN" sz="2400" b="1" spc="67" dirty="0">
                <a:ln w="13500">
                  <a:solidFill>
                    <a:schemeClr val="accent1">
                      <a:shade val="2500"/>
                      <a:alpha val="6500"/>
                    </a:schemeClr>
                  </a:solidFill>
                  <a:prstDash val="solid"/>
                </a:ln>
                <a:effectLst>
                  <a:innerShdw blurRad="50900" dist="38500" dir="13500000">
                    <a:srgbClr val="000000">
                      <a:alpha val="60000"/>
                    </a:srgbClr>
                  </a:innerShdw>
                </a:effectLst>
                <a:latin typeface="黑体" pitchFamily="49" charset="-122"/>
                <a:ea typeface="黑体" pitchFamily="49" charset="-122"/>
              </a:rPr>
              <a:t>    </a:t>
            </a:r>
            <a:r>
              <a:rPr lang="zh-CN" altLang="zh-CN" sz="2400" b="1" spc="67" dirty="0">
                <a:ln w="13500">
                  <a:solidFill>
                    <a:schemeClr val="accent1">
                      <a:shade val="2500"/>
                      <a:alpha val="6500"/>
                    </a:schemeClr>
                  </a:solidFill>
                  <a:prstDash val="solid"/>
                </a:ln>
                <a:effectLst>
                  <a:innerShdw blurRad="50900" dist="38500" dir="13500000">
                    <a:srgbClr val="000000">
                      <a:alpha val="60000"/>
                    </a:srgbClr>
                  </a:innerShdw>
                </a:effectLst>
                <a:latin typeface="黑体" pitchFamily="49" charset="-122"/>
                <a:ea typeface="黑体" pitchFamily="49" charset="-122"/>
              </a:rPr>
              <a:t>供各级领导干部讲形势、作报告和公开选拔、竞争上岗，大中专院校和中学思想政治课教师讲授形势与政策课和时事课，参加公务员考试以及关心国内外形势的读者使用。</a:t>
            </a:r>
          </a:p>
        </p:txBody>
      </p:sp>
      <p:pic>
        <p:nvPicPr>
          <p:cNvPr id="24" name="图片 23" descr="实施报告.gif"/>
          <p:cNvPicPr>
            <a:picLocks noChangeAspect="1"/>
          </p:cNvPicPr>
          <p:nvPr/>
        </p:nvPicPr>
        <p:blipFill>
          <a:blip r:embed="rId3" cstate="print"/>
          <a:stretch>
            <a:fillRect/>
          </a:stretch>
        </p:blipFill>
        <p:spPr>
          <a:xfrm>
            <a:off x="1732810" y="142852"/>
            <a:ext cx="7554098" cy="5040000"/>
          </a:xfrm>
          <a:prstGeom prst="rect">
            <a:avLst/>
          </a:prstGeom>
        </p:spPr>
      </p:pic>
      <p:pic>
        <p:nvPicPr>
          <p:cNvPr id="25" name="Picture 2" descr="C:\Users\Administrator\Desktop\PPT制作元素\PPT合作\杂志社logo带网址 单副本.png"/>
          <p:cNvPicPr>
            <a:picLocks noChangeAspect="1" noChangeArrowheads="1"/>
          </p:cNvPicPr>
          <p:nvPr/>
        </p:nvPicPr>
        <p:blipFill>
          <a:blip r:embed="rId4"/>
          <a:stretch>
            <a:fillRect/>
          </a:stretch>
        </p:blipFill>
        <p:spPr bwMode="auto">
          <a:xfrm>
            <a:off x="6500826" y="6156348"/>
            <a:ext cx="2380399" cy="558800"/>
          </a:xfrm>
          <a:prstGeom prst="rect">
            <a:avLst/>
          </a:prstGeom>
          <a:noFill/>
          <a:ln w="9525">
            <a:noFill/>
            <a:miter lim="800000"/>
            <a:headEnd/>
            <a:tailEnd/>
          </a:ln>
        </p:spPr>
      </p:pic>
    </p:spTree>
    <p:extLst>
      <p:ext uri="{BB962C8B-B14F-4D97-AF65-F5344CB8AC3E}">
        <p14:creationId xmlns="" xmlns:p14="http://schemas.microsoft.com/office/powerpoint/2010/main" val="298243761"/>
      </p:ext>
    </p:extLst>
  </p:cSld>
  <p:clrMapOvr>
    <a:masterClrMapping/>
  </p:clrMapOvr>
  <p:transition spd="slow">
    <p:pull/>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Line 2"/>
          <p:cNvSpPr>
            <a:spLocks noChangeShapeType="1"/>
          </p:cNvSpPr>
          <p:nvPr/>
        </p:nvSpPr>
        <p:spPr bwMode="gray">
          <a:xfrm>
            <a:off x="1811338" y="1455738"/>
            <a:ext cx="0" cy="3128963"/>
          </a:xfrm>
          <a:prstGeom prst="line">
            <a:avLst/>
          </a:prstGeom>
          <a:noFill/>
          <a:ln w="9525">
            <a:solidFill>
              <a:schemeClr val="bg2"/>
            </a:solidFill>
            <a:round/>
            <a:headEnd/>
            <a:tailEnd/>
          </a:ln>
        </p:spPr>
        <p:txBody>
          <a:bodyPr lIns="121917" tIns="60958" rIns="121917" bIns="60958"/>
          <a:lstStyle/>
          <a:p>
            <a:endParaRPr lang="zh-CN" altLang="en-US"/>
          </a:p>
        </p:txBody>
      </p:sp>
      <p:grpSp>
        <p:nvGrpSpPr>
          <p:cNvPr id="2" name="Group 3"/>
          <p:cNvGrpSpPr>
            <a:grpSpLocks/>
          </p:cNvGrpSpPr>
          <p:nvPr/>
        </p:nvGrpSpPr>
        <p:grpSpPr bwMode="auto">
          <a:xfrm>
            <a:off x="271465" y="-4762"/>
            <a:ext cx="1552575" cy="1585913"/>
            <a:chOff x="171" y="-3"/>
            <a:chExt cx="978" cy="999"/>
          </a:xfrm>
        </p:grpSpPr>
        <p:sp>
          <p:nvSpPr>
            <p:cNvPr id="9" name="Freeform 4"/>
            <p:cNvSpPr>
              <a:spLocks/>
            </p:cNvSpPr>
            <p:nvPr/>
          </p:nvSpPr>
          <p:spPr bwMode="gray">
            <a:xfrm>
              <a:off x="653" y="-3"/>
              <a:ext cx="496" cy="999"/>
            </a:xfrm>
            <a:custGeom>
              <a:avLst/>
              <a:gdLst>
                <a:gd name="T0" fmla="*/ 84 w 496"/>
                <a:gd name="T1" fmla="*/ 0 h 999"/>
                <a:gd name="T2" fmla="*/ 496 w 496"/>
                <a:gd name="T3" fmla="*/ 854 h 999"/>
                <a:gd name="T4" fmla="*/ 496 w 496"/>
                <a:gd name="T5" fmla="*/ 999 h 999"/>
                <a:gd name="T6" fmla="*/ 0 w 496"/>
                <a:gd name="T7" fmla="*/ 188 h 999"/>
                <a:gd name="T8" fmla="*/ 84 w 496"/>
                <a:gd name="T9" fmla="*/ 0 h 999"/>
                <a:gd name="T10" fmla="*/ 0 60000 65536"/>
                <a:gd name="T11" fmla="*/ 0 60000 65536"/>
                <a:gd name="T12" fmla="*/ 0 60000 65536"/>
                <a:gd name="T13" fmla="*/ 0 60000 65536"/>
                <a:gd name="T14" fmla="*/ 0 60000 65536"/>
                <a:gd name="T15" fmla="*/ 0 w 496"/>
                <a:gd name="T16" fmla="*/ 0 h 999"/>
                <a:gd name="T17" fmla="*/ 496 w 496"/>
                <a:gd name="T18" fmla="*/ 999 h 999"/>
              </a:gdLst>
              <a:ahLst/>
              <a:cxnLst>
                <a:cxn ang="T10">
                  <a:pos x="T0" y="T1"/>
                </a:cxn>
                <a:cxn ang="T11">
                  <a:pos x="T2" y="T3"/>
                </a:cxn>
                <a:cxn ang="T12">
                  <a:pos x="T4" y="T5"/>
                </a:cxn>
                <a:cxn ang="T13">
                  <a:pos x="T6" y="T7"/>
                </a:cxn>
                <a:cxn ang="T14">
                  <a:pos x="T8" y="T9"/>
                </a:cxn>
              </a:cxnLst>
              <a:rect l="T15" t="T16" r="T17" b="T18"/>
              <a:pathLst>
                <a:path w="496" h="999">
                  <a:moveTo>
                    <a:pt x="84" y="0"/>
                  </a:moveTo>
                  <a:lnTo>
                    <a:pt x="496" y="854"/>
                  </a:lnTo>
                  <a:lnTo>
                    <a:pt x="496" y="999"/>
                  </a:lnTo>
                  <a:lnTo>
                    <a:pt x="0" y="188"/>
                  </a:lnTo>
                  <a:lnTo>
                    <a:pt x="84" y="0"/>
                  </a:lnTo>
                  <a:close/>
                </a:path>
              </a:pathLst>
            </a:custGeom>
            <a:solidFill>
              <a:schemeClr val="bg2"/>
            </a:solidFill>
            <a:ln w="9525">
              <a:noFill/>
              <a:round/>
              <a:headEnd/>
              <a:tailEnd/>
            </a:ln>
          </p:spPr>
          <p:txBody>
            <a:bodyPr/>
            <a:lstStyle/>
            <a:p>
              <a:endParaRPr lang="zh-CN" altLang="en-US"/>
            </a:p>
          </p:txBody>
        </p:sp>
        <p:sp>
          <p:nvSpPr>
            <p:cNvPr id="10" name="Freeform 5"/>
            <p:cNvSpPr>
              <a:spLocks/>
            </p:cNvSpPr>
            <p:nvPr/>
          </p:nvSpPr>
          <p:spPr bwMode="gray">
            <a:xfrm>
              <a:off x="171" y="0"/>
              <a:ext cx="564" cy="187"/>
            </a:xfrm>
            <a:custGeom>
              <a:avLst/>
              <a:gdLst>
                <a:gd name="T0" fmla="*/ 564 w 564"/>
                <a:gd name="T1" fmla="*/ 0 h 187"/>
                <a:gd name="T2" fmla="*/ 482 w 564"/>
                <a:gd name="T3" fmla="*/ 187 h 187"/>
                <a:gd name="T4" fmla="*/ 0 w 564"/>
                <a:gd name="T5" fmla="*/ 0 h 187"/>
                <a:gd name="T6" fmla="*/ 564 w 564"/>
                <a:gd name="T7" fmla="*/ 0 h 187"/>
                <a:gd name="T8" fmla="*/ 0 60000 65536"/>
                <a:gd name="T9" fmla="*/ 0 60000 65536"/>
                <a:gd name="T10" fmla="*/ 0 60000 65536"/>
                <a:gd name="T11" fmla="*/ 0 60000 65536"/>
                <a:gd name="T12" fmla="*/ 0 w 564"/>
                <a:gd name="T13" fmla="*/ 0 h 187"/>
                <a:gd name="T14" fmla="*/ 564 w 564"/>
                <a:gd name="T15" fmla="*/ 187 h 187"/>
              </a:gdLst>
              <a:ahLst/>
              <a:cxnLst>
                <a:cxn ang="T8">
                  <a:pos x="T0" y="T1"/>
                </a:cxn>
                <a:cxn ang="T9">
                  <a:pos x="T2" y="T3"/>
                </a:cxn>
                <a:cxn ang="T10">
                  <a:pos x="T4" y="T5"/>
                </a:cxn>
                <a:cxn ang="T11">
                  <a:pos x="T6" y="T7"/>
                </a:cxn>
              </a:cxnLst>
              <a:rect l="T12" t="T13" r="T14" b="T15"/>
              <a:pathLst>
                <a:path w="564" h="187">
                  <a:moveTo>
                    <a:pt x="564" y="0"/>
                  </a:moveTo>
                  <a:lnTo>
                    <a:pt x="482" y="187"/>
                  </a:lnTo>
                  <a:lnTo>
                    <a:pt x="0" y="0"/>
                  </a:lnTo>
                  <a:lnTo>
                    <a:pt x="564" y="0"/>
                  </a:lnTo>
                  <a:close/>
                </a:path>
              </a:pathLst>
            </a:custGeom>
            <a:solidFill>
              <a:schemeClr val="bg2"/>
            </a:solidFill>
            <a:ln w="9525">
              <a:noFill/>
              <a:round/>
              <a:headEnd/>
              <a:tailEnd/>
            </a:ln>
          </p:spPr>
          <p:txBody>
            <a:bodyPr/>
            <a:lstStyle/>
            <a:p>
              <a:endParaRPr lang="zh-CN" altLang="en-US"/>
            </a:p>
          </p:txBody>
        </p:sp>
      </p:grpSp>
      <p:sp>
        <p:nvSpPr>
          <p:cNvPr id="11" name="Freeform 7"/>
          <p:cNvSpPr>
            <a:spLocks/>
          </p:cNvSpPr>
          <p:nvPr/>
        </p:nvSpPr>
        <p:spPr bwMode="gray">
          <a:xfrm>
            <a:off x="1871665" y="-9525"/>
            <a:ext cx="1895475" cy="1519239"/>
          </a:xfrm>
          <a:custGeom>
            <a:avLst/>
            <a:gdLst>
              <a:gd name="T0" fmla="*/ 2147483647 w 1194"/>
              <a:gd name="T1" fmla="*/ 0 h 957"/>
              <a:gd name="T2" fmla="*/ 0 w 1194"/>
              <a:gd name="T3" fmla="*/ 2147483647 h 957"/>
              <a:gd name="T4" fmla="*/ 0 w 1194"/>
              <a:gd name="T5" fmla="*/ 2147483647 h 957"/>
              <a:gd name="T6" fmla="*/ 2147483647 w 1194"/>
              <a:gd name="T7" fmla="*/ 0 h 957"/>
              <a:gd name="T8" fmla="*/ 2147483647 w 1194"/>
              <a:gd name="T9" fmla="*/ 0 h 957"/>
              <a:gd name="T10" fmla="*/ 0 60000 65536"/>
              <a:gd name="T11" fmla="*/ 0 60000 65536"/>
              <a:gd name="T12" fmla="*/ 0 60000 65536"/>
              <a:gd name="T13" fmla="*/ 0 60000 65536"/>
              <a:gd name="T14" fmla="*/ 0 60000 65536"/>
              <a:gd name="T15" fmla="*/ 0 w 1194"/>
              <a:gd name="T16" fmla="*/ 0 h 957"/>
              <a:gd name="T17" fmla="*/ 1194 w 1194"/>
              <a:gd name="T18" fmla="*/ 957 h 957"/>
            </a:gdLst>
            <a:ahLst/>
            <a:cxnLst>
              <a:cxn ang="T10">
                <a:pos x="T0" y="T1"/>
              </a:cxn>
              <a:cxn ang="T11">
                <a:pos x="T2" y="T3"/>
              </a:cxn>
              <a:cxn ang="T12">
                <a:pos x="T4" y="T5"/>
              </a:cxn>
              <a:cxn ang="T13">
                <a:pos x="T6" y="T7"/>
              </a:cxn>
              <a:cxn ang="T14">
                <a:pos x="T8" y="T9"/>
              </a:cxn>
            </a:cxnLst>
            <a:rect l="T15" t="T16" r="T17" b="T18"/>
            <a:pathLst>
              <a:path w="1194" h="957">
                <a:moveTo>
                  <a:pt x="843" y="0"/>
                </a:moveTo>
                <a:lnTo>
                  <a:pt x="0" y="885"/>
                </a:lnTo>
                <a:lnTo>
                  <a:pt x="0" y="957"/>
                </a:lnTo>
                <a:lnTo>
                  <a:pt x="1194" y="0"/>
                </a:lnTo>
                <a:lnTo>
                  <a:pt x="843" y="0"/>
                </a:lnTo>
                <a:close/>
              </a:path>
            </a:pathLst>
          </a:custGeom>
          <a:solidFill>
            <a:schemeClr val="bg2"/>
          </a:solidFill>
          <a:ln w="9525">
            <a:noFill/>
            <a:round/>
            <a:headEnd/>
            <a:tailEnd/>
          </a:ln>
        </p:spPr>
        <p:txBody>
          <a:bodyPr lIns="121917" tIns="60958" rIns="121917" bIns="60958"/>
          <a:lstStyle/>
          <a:p>
            <a:endParaRPr lang="zh-CN" altLang="en-US"/>
          </a:p>
        </p:txBody>
      </p:sp>
      <p:sp>
        <p:nvSpPr>
          <p:cNvPr id="12" name="Freeform 8"/>
          <p:cNvSpPr>
            <a:spLocks/>
          </p:cNvSpPr>
          <p:nvPr/>
        </p:nvSpPr>
        <p:spPr bwMode="gray">
          <a:xfrm>
            <a:off x="1871664" y="-14288"/>
            <a:ext cx="2138362" cy="1581151"/>
          </a:xfrm>
          <a:custGeom>
            <a:avLst/>
            <a:gdLst>
              <a:gd name="T0" fmla="*/ 2147483647 w 1347"/>
              <a:gd name="T1" fmla="*/ 0 h 996"/>
              <a:gd name="T2" fmla="*/ 0 w 1347"/>
              <a:gd name="T3" fmla="*/ 2147483647 h 996"/>
              <a:gd name="T4" fmla="*/ 0 w 1347"/>
              <a:gd name="T5" fmla="*/ 2147483647 h 996"/>
              <a:gd name="T6" fmla="*/ 2147483647 w 1347"/>
              <a:gd name="T7" fmla="*/ 0 h 996"/>
              <a:gd name="T8" fmla="*/ 2147483647 w 1347"/>
              <a:gd name="T9" fmla="*/ 0 h 996"/>
              <a:gd name="T10" fmla="*/ 0 60000 65536"/>
              <a:gd name="T11" fmla="*/ 0 60000 65536"/>
              <a:gd name="T12" fmla="*/ 0 60000 65536"/>
              <a:gd name="T13" fmla="*/ 0 60000 65536"/>
              <a:gd name="T14" fmla="*/ 0 60000 65536"/>
              <a:gd name="T15" fmla="*/ 0 w 1347"/>
              <a:gd name="T16" fmla="*/ 0 h 996"/>
              <a:gd name="T17" fmla="*/ 1347 w 1347"/>
              <a:gd name="T18" fmla="*/ 996 h 996"/>
            </a:gdLst>
            <a:ahLst/>
            <a:cxnLst>
              <a:cxn ang="T10">
                <a:pos x="T0" y="T1"/>
              </a:cxn>
              <a:cxn ang="T11">
                <a:pos x="T2" y="T3"/>
              </a:cxn>
              <a:cxn ang="T12">
                <a:pos x="T4" y="T5"/>
              </a:cxn>
              <a:cxn ang="T13">
                <a:pos x="T6" y="T7"/>
              </a:cxn>
              <a:cxn ang="T14">
                <a:pos x="T8" y="T9"/>
              </a:cxn>
            </a:cxnLst>
            <a:rect l="T15" t="T16" r="T17" b="T18"/>
            <a:pathLst>
              <a:path w="1347" h="996">
                <a:moveTo>
                  <a:pt x="1347" y="0"/>
                </a:moveTo>
                <a:lnTo>
                  <a:pt x="0" y="996"/>
                </a:lnTo>
                <a:lnTo>
                  <a:pt x="0" y="957"/>
                </a:lnTo>
                <a:lnTo>
                  <a:pt x="1191" y="0"/>
                </a:lnTo>
                <a:lnTo>
                  <a:pt x="1347" y="0"/>
                </a:lnTo>
                <a:close/>
              </a:path>
            </a:pathLst>
          </a:custGeom>
          <a:solidFill>
            <a:schemeClr val="accent1"/>
          </a:solidFill>
          <a:ln w="9525">
            <a:noFill/>
            <a:round/>
            <a:headEnd/>
            <a:tailEnd/>
          </a:ln>
        </p:spPr>
        <p:txBody>
          <a:bodyPr lIns="121917" tIns="60958" rIns="121917" bIns="60958"/>
          <a:lstStyle/>
          <a:p>
            <a:endParaRPr lang="zh-CN" altLang="en-US"/>
          </a:p>
        </p:txBody>
      </p:sp>
      <p:sp>
        <p:nvSpPr>
          <p:cNvPr id="13" name="Freeform 9"/>
          <p:cNvSpPr>
            <a:spLocks/>
          </p:cNvSpPr>
          <p:nvPr/>
        </p:nvSpPr>
        <p:spPr bwMode="gray">
          <a:xfrm>
            <a:off x="1871665" y="-14287"/>
            <a:ext cx="2338387" cy="1627188"/>
          </a:xfrm>
          <a:custGeom>
            <a:avLst/>
            <a:gdLst>
              <a:gd name="T0" fmla="*/ 2147483647 w 1473"/>
              <a:gd name="T1" fmla="*/ 2147483647 h 1025"/>
              <a:gd name="T2" fmla="*/ 2147483647 w 1473"/>
              <a:gd name="T3" fmla="*/ 2147483647 h 1025"/>
              <a:gd name="T4" fmla="*/ 0 w 1473"/>
              <a:gd name="T5" fmla="*/ 2147483647 h 1025"/>
              <a:gd name="T6" fmla="*/ 2147483647 w 1473"/>
              <a:gd name="T7" fmla="*/ 0 h 1025"/>
              <a:gd name="T8" fmla="*/ 2147483647 w 1473"/>
              <a:gd name="T9" fmla="*/ 2147483647 h 1025"/>
              <a:gd name="T10" fmla="*/ 0 60000 65536"/>
              <a:gd name="T11" fmla="*/ 0 60000 65536"/>
              <a:gd name="T12" fmla="*/ 0 60000 65536"/>
              <a:gd name="T13" fmla="*/ 0 60000 65536"/>
              <a:gd name="T14" fmla="*/ 0 60000 65536"/>
              <a:gd name="T15" fmla="*/ 0 w 1473"/>
              <a:gd name="T16" fmla="*/ 0 h 1025"/>
              <a:gd name="T17" fmla="*/ 1473 w 1473"/>
              <a:gd name="T18" fmla="*/ 1025 h 1025"/>
            </a:gdLst>
            <a:ahLst/>
            <a:cxnLst>
              <a:cxn ang="T10">
                <a:pos x="T0" y="T1"/>
              </a:cxn>
              <a:cxn ang="T11">
                <a:pos x="T2" y="T3"/>
              </a:cxn>
              <a:cxn ang="T12">
                <a:pos x="T4" y="T5"/>
              </a:cxn>
              <a:cxn ang="T13">
                <a:pos x="T6" y="T7"/>
              </a:cxn>
              <a:cxn ang="T14">
                <a:pos x="T8" y="T9"/>
              </a:cxn>
            </a:cxnLst>
            <a:rect l="T15" t="T16" r="T17" b="T18"/>
            <a:pathLst>
              <a:path w="1473" h="1025">
                <a:moveTo>
                  <a:pt x="1473" y="6"/>
                </a:moveTo>
                <a:lnTo>
                  <a:pt x="2" y="1025"/>
                </a:lnTo>
                <a:lnTo>
                  <a:pt x="0" y="995"/>
                </a:lnTo>
                <a:lnTo>
                  <a:pt x="1344" y="0"/>
                </a:lnTo>
                <a:lnTo>
                  <a:pt x="1473" y="6"/>
                </a:lnTo>
                <a:close/>
              </a:path>
            </a:pathLst>
          </a:custGeom>
          <a:solidFill>
            <a:schemeClr val="tx2"/>
          </a:solidFill>
          <a:ln w="9525">
            <a:noFill/>
            <a:round/>
            <a:headEnd/>
            <a:tailEnd/>
          </a:ln>
        </p:spPr>
        <p:txBody>
          <a:bodyPr lIns="121917" tIns="60958" rIns="121917" bIns="60958"/>
          <a:lstStyle/>
          <a:p>
            <a:endParaRPr lang="zh-CN" altLang="en-US"/>
          </a:p>
        </p:txBody>
      </p:sp>
      <p:sp>
        <p:nvSpPr>
          <p:cNvPr id="14" name="Freeform 10"/>
          <p:cNvSpPr>
            <a:spLocks/>
          </p:cNvSpPr>
          <p:nvPr/>
        </p:nvSpPr>
        <p:spPr bwMode="gray">
          <a:xfrm>
            <a:off x="1874840" y="4437066"/>
            <a:ext cx="3525837" cy="2435225"/>
          </a:xfrm>
          <a:custGeom>
            <a:avLst/>
            <a:gdLst>
              <a:gd name="T0" fmla="*/ 2147483647 w 2221"/>
              <a:gd name="T1" fmla="*/ 2147483647 h 1534"/>
              <a:gd name="T2" fmla="*/ 0 w 2221"/>
              <a:gd name="T3" fmla="*/ 0 h 1534"/>
              <a:gd name="T4" fmla="*/ 2147483647 w 2221"/>
              <a:gd name="T5" fmla="*/ 2147483647 h 1534"/>
              <a:gd name="T6" fmla="*/ 2147483647 w 2221"/>
              <a:gd name="T7" fmla="*/ 2147483647 h 1534"/>
              <a:gd name="T8" fmla="*/ 2147483647 w 2221"/>
              <a:gd name="T9" fmla="*/ 2147483647 h 1534"/>
              <a:gd name="T10" fmla="*/ 0 60000 65536"/>
              <a:gd name="T11" fmla="*/ 0 60000 65536"/>
              <a:gd name="T12" fmla="*/ 0 60000 65536"/>
              <a:gd name="T13" fmla="*/ 0 60000 65536"/>
              <a:gd name="T14" fmla="*/ 0 60000 65536"/>
              <a:gd name="T15" fmla="*/ 0 w 2221"/>
              <a:gd name="T16" fmla="*/ 0 h 1534"/>
              <a:gd name="T17" fmla="*/ 2221 w 2221"/>
              <a:gd name="T18" fmla="*/ 1534 h 1534"/>
            </a:gdLst>
            <a:ahLst/>
            <a:cxnLst>
              <a:cxn ang="T10">
                <a:pos x="T0" y="T1"/>
              </a:cxn>
              <a:cxn ang="T11">
                <a:pos x="T2" y="T3"/>
              </a:cxn>
              <a:cxn ang="T12">
                <a:pos x="T4" y="T5"/>
              </a:cxn>
              <a:cxn ang="T13">
                <a:pos x="T6" y="T7"/>
              </a:cxn>
              <a:cxn ang="T14">
                <a:pos x="T8" y="T9"/>
              </a:cxn>
            </a:cxnLst>
            <a:rect l="T15" t="T16" r="T17" b="T18"/>
            <a:pathLst>
              <a:path w="2221" h="1534">
                <a:moveTo>
                  <a:pt x="2221" y="1533"/>
                </a:moveTo>
                <a:lnTo>
                  <a:pt x="0" y="0"/>
                </a:lnTo>
                <a:lnTo>
                  <a:pt x="1" y="25"/>
                </a:lnTo>
                <a:lnTo>
                  <a:pt x="2059" y="1534"/>
                </a:lnTo>
                <a:lnTo>
                  <a:pt x="2221" y="1533"/>
                </a:lnTo>
                <a:close/>
              </a:path>
            </a:pathLst>
          </a:custGeom>
          <a:solidFill>
            <a:schemeClr val="tx2"/>
          </a:solidFill>
          <a:ln w="9525">
            <a:noFill/>
            <a:round/>
            <a:headEnd/>
            <a:tailEnd/>
          </a:ln>
        </p:spPr>
        <p:txBody>
          <a:bodyPr lIns="121917" tIns="60958" rIns="121917" bIns="60958"/>
          <a:lstStyle/>
          <a:p>
            <a:endParaRPr lang="zh-CN" altLang="en-US"/>
          </a:p>
        </p:txBody>
      </p:sp>
      <p:sp>
        <p:nvSpPr>
          <p:cNvPr id="15" name="Freeform 11"/>
          <p:cNvSpPr>
            <a:spLocks/>
          </p:cNvSpPr>
          <p:nvPr/>
        </p:nvSpPr>
        <p:spPr bwMode="gray">
          <a:xfrm>
            <a:off x="1876425" y="4475164"/>
            <a:ext cx="3265488" cy="2392363"/>
          </a:xfrm>
          <a:custGeom>
            <a:avLst/>
            <a:gdLst>
              <a:gd name="T0" fmla="*/ 2147483647 w 2057"/>
              <a:gd name="T1" fmla="*/ 2147483647 h 1507"/>
              <a:gd name="T2" fmla="*/ 0 w 2057"/>
              <a:gd name="T3" fmla="*/ 0 h 1507"/>
              <a:gd name="T4" fmla="*/ 0 w 2057"/>
              <a:gd name="T5" fmla="*/ 2147483647 h 1507"/>
              <a:gd name="T6" fmla="*/ 2147483647 w 2057"/>
              <a:gd name="T7" fmla="*/ 2147483647 h 1507"/>
              <a:gd name="T8" fmla="*/ 2147483647 w 2057"/>
              <a:gd name="T9" fmla="*/ 2147483647 h 1507"/>
              <a:gd name="T10" fmla="*/ 0 60000 65536"/>
              <a:gd name="T11" fmla="*/ 0 60000 65536"/>
              <a:gd name="T12" fmla="*/ 0 60000 65536"/>
              <a:gd name="T13" fmla="*/ 0 60000 65536"/>
              <a:gd name="T14" fmla="*/ 0 60000 65536"/>
              <a:gd name="T15" fmla="*/ 0 w 2057"/>
              <a:gd name="T16" fmla="*/ 0 h 1507"/>
              <a:gd name="T17" fmla="*/ 2057 w 2057"/>
              <a:gd name="T18" fmla="*/ 1507 h 1507"/>
            </a:gdLst>
            <a:ahLst/>
            <a:cxnLst>
              <a:cxn ang="T10">
                <a:pos x="T0" y="T1"/>
              </a:cxn>
              <a:cxn ang="T11">
                <a:pos x="T2" y="T3"/>
              </a:cxn>
              <a:cxn ang="T12">
                <a:pos x="T4" y="T5"/>
              </a:cxn>
              <a:cxn ang="T13">
                <a:pos x="T6" y="T7"/>
              </a:cxn>
              <a:cxn ang="T14">
                <a:pos x="T8" y="T9"/>
              </a:cxn>
            </a:cxnLst>
            <a:rect l="T15" t="T16" r="T17" b="T18"/>
            <a:pathLst>
              <a:path w="2057" h="1507">
                <a:moveTo>
                  <a:pt x="2057" y="1507"/>
                </a:moveTo>
                <a:lnTo>
                  <a:pt x="0" y="0"/>
                </a:lnTo>
                <a:lnTo>
                  <a:pt x="0" y="30"/>
                </a:lnTo>
                <a:lnTo>
                  <a:pt x="1857" y="1507"/>
                </a:lnTo>
                <a:lnTo>
                  <a:pt x="2057" y="1507"/>
                </a:lnTo>
                <a:close/>
              </a:path>
            </a:pathLst>
          </a:custGeom>
          <a:solidFill>
            <a:schemeClr val="accent1"/>
          </a:solidFill>
          <a:ln w="9525">
            <a:noFill/>
            <a:round/>
            <a:headEnd/>
            <a:tailEnd/>
          </a:ln>
        </p:spPr>
        <p:txBody>
          <a:bodyPr lIns="121917" tIns="60958" rIns="121917" bIns="60958"/>
          <a:lstStyle/>
          <a:p>
            <a:endParaRPr lang="zh-CN" altLang="en-US"/>
          </a:p>
        </p:txBody>
      </p:sp>
      <p:sp>
        <p:nvSpPr>
          <p:cNvPr id="16" name="Freeform 12"/>
          <p:cNvSpPr>
            <a:spLocks/>
          </p:cNvSpPr>
          <p:nvPr/>
        </p:nvSpPr>
        <p:spPr bwMode="gray">
          <a:xfrm>
            <a:off x="1871664" y="4518026"/>
            <a:ext cx="2946400" cy="2344739"/>
          </a:xfrm>
          <a:custGeom>
            <a:avLst/>
            <a:gdLst>
              <a:gd name="T0" fmla="*/ 2147483647 w 1856"/>
              <a:gd name="T1" fmla="*/ 2147483647 h 1477"/>
              <a:gd name="T2" fmla="*/ 0 w 1856"/>
              <a:gd name="T3" fmla="*/ 2147483647 h 1477"/>
              <a:gd name="T4" fmla="*/ 0 w 1856"/>
              <a:gd name="T5" fmla="*/ 0 h 1477"/>
              <a:gd name="T6" fmla="*/ 2147483647 w 1856"/>
              <a:gd name="T7" fmla="*/ 2147483647 h 1477"/>
              <a:gd name="T8" fmla="*/ 2147483647 w 1856"/>
              <a:gd name="T9" fmla="*/ 2147483647 h 1477"/>
              <a:gd name="T10" fmla="*/ 2147483647 w 1856"/>
              <a:gd name="T11" fmla="*/ 2147483647 h 1477"/>
              <a:gd name="T12" fmla="*/ 0 60000 65536"/>
              <a:gd name="T13" fmla="*/ 0 60000 65536"/>
              <a:gd name="T14" fmla="*/ 0 60000 65536"/>
              <a:gd name="T15" fmla="*/ 0 60000 65536"/>
              <a:gd name="T16" fmla="*/ 0 60000 65536"/>
              <a:gd name="T17" fmla="*/ 0 60000 65536"/>
              <a:gd name="T18" fmla="*/ 0 w 1856"/>
              <a:gd name="T19" fmla="*/ 0 h 1477"/>
              <a:gd name="T20" fmla="*/ 1856 w 1856"/>
              <a:gd name="T21" fmla="*/ 1477 h 1477"/>
            </a:gdLst>
            <a:ahLst/>
            <a:cxnLst>
              <a:cxn ang="T12">
                <a:pos x="T0" y="T1"/>
              </a:cxn>
              <a:cxn ang="T13">
                <a:pos x="T2" y="T3"/>
              </a:cxn>
              <a:cxn ang="T14">
                <a:pos x="T4" y="T5"/>
              </a:cxn>
              <a:cxn ang="T15">
                <a:pos x="T6" y="T7"/>
              </a:cxn>
              <a:cxn ang="T16">
                <a:pos x="T8" y="T9"/>
              </a:cxn>
              <a:cxn ang="T17">
                <a:pos x="T10" y="T11"/>
              </a:cxn>
            </a:cxnLst>
            <a:rect l="T18" t="T19" r="T20" b="T21"/>
            <a:pathLst>
              <a:path w="1856" h="1477">
                <a:moveTo>
                  <a:pt x="1344" y="1474"/>
                </a:moveTo>
                <a:lnTo>
                  <a:pt x="0" y="97"/>
                </a:lnTo>
                <a:lnTo>
                  <a:pt x="0" y="0"/>
                </a:lnTo>
                <a:lnTo>
                  <a:pt x="1856" y="1474"/>
                </a:lnTo>
                <a:lnTo>
                  <a:pt x="1848" y="1477"/>
                </a:lnTo>
                <a:lnTo>
                  <a:pt x="1344" y="1474"/>
                </a:lnTo>
                <a:close/>
              </a:path>
            </a:pathLst>
          </a:custGeom>
          <a:solidFill>
            <a:schemeClr val="hlink"/>
          </a:solidFill>
          <a:ln w="9525">
            <a:noFill/>
            <a:round/>
            <a:headEnd/>
            <a:tailEnd/>
          </a:ln>
        </p:spPr>
        <p:txBody>
          <a:bodyPr lIns="121917" tIns="60958" rIns="121917" bIns="60958"/>
          <a:lstStyle/>
          <a:p>
            <a:endParaRPr lang="zh-CN" altLang="en-US"/>
          </a:p>
        </p:txBody>
      </p:sp>
      <p:sp>
        <p:nvSpPr>
          <p:cNvPr id="17" name="Line 17"/>
          <p:cNvSpPr>
            <a:spLocks noChangeShapeType="1"/>
          </p:cNvSpPr>
          <p:nvPr/>
        </p:nvSpPr>
        <p:spPr bwMode="gray">
          <a:xfrm>
            <a:off x="1876425" y="1552578"/>
            <a:ext cx="0" cy="2957513"/>
          </a:xfrm>
          <a:prstGeom prst="line">
            <a:avLst/>
          </a:prstGeom>
          <a:noFill/>
          <a:ln w="9525">
            <a:solidFill>
              <a:schemeClr val="accent1"/>
            </a:solidFill>
            <a:round/>
            <a:headEnd/>
            <a:tailEnd/>
          </a:ln>
        </p:spPr>
        <p:txBody>
          <a:bodyPr lIns="121917" tIns="60958" rIns="121917" bIns="60958"/>
          <a:lstStyle/>
          <a:p>
            <a:endParaRPr lang="zh-CN" altLang="en-US"/>
          </a:p>
        </p:txBody>
      </p:sp>
      <p:sp>
        <p:nvSpPr>
          <p:cNvPr id="18" name="Rectangle 40"/>
          <p:cNvSpPr txBox="1">
            <a:spLocks noChangeArrowheads="1"/>
          </p:cNvSpPr>
          <p:nvPr/>
        </p:nvSpPr>
        <p:spPr bwMode="white">
          <a:xfrm>
            <a:off x="1763715" y="2060576"/>
            <a:ext cx="4968875" cy="1366839"/>
          </a:xfrm>
          <a:prstGeom prst="rect">
            <a:avLst/>
          </a:prstGeom>
          <a:noFill/>
          <a:ln w="9525">
            <a:noFill/>
            <a:miter lim="800000"/>
            <a:headEnd/>
            <a:tailEnd/>
          </a:ln>
        </p:spPr>
        <p:txBody>
          <a:bodyPr lIns="121917" tIns="60958" rIns="121917" bIns="60958" anchor="ctr"/>
          <a:lstStyle/>
          <a:p>
            <a:pPr>
              <a:lnSpc>
                <a:spcPct val="70000"/>
              </a:lnSpc>
            </a:pPr>
            <a:r>
              <a:rPr kumimoji="1" lang="en-US" altLang="zh-CN" sz="5300" b="1" dirty="0">
                <a:solidFill>
                  <a:schemeClr val="bg1"/>
                </a:solidFill>
                <a:latin typeface="微软雅黑" pitchFamily="34" charset="-122"/>
                <a:ea typeface="微软雅黑" pitchFamily="34" charset="-122"/>
              </a:rPr>
              <a:t>《</a:t>
            </a:r>
            <a:r>
              <a:rPr kumimoji="1" lang="zh-CN" altLang="en-US" sz="5300" b="1" dirty="0">
                <a:solidFill>
                  <a:schemeClr val="bg1"/>
                </a:solidFill>
                <a:latin typeface="微软雅黑" pitchFamily="34" charset="-122"/>
                <a:ea typeface="微软雅黑" pitchFamily="34" charset="-122"/>
              </a:rPr>
              <a:t>时事报告</a:t>
            </a:r>
            <a:r>
              <a:rPr kumimoji="1" lang="en-US" altLang="zh-CN" sz="5300" b="1" dirty="0">
                <a:solidFill>
                  <a:schemeClr val="bg1"/>
                </a:solidFill>
                <a:latin typeface="微软雅黑" pitchFamily="34" charset="-122"/>
                <a:ea typeface="微软雅黑" pitchFamily="34" charset="-122"/>
              </a:rPr>
              <a:t>》</a:t>
            </a:r>
            <a:r>
              <a:rPr kumimoji="1" lang="zh-CN" altLang="en-US" sz="5300" b="1" dirty="0">
                <a:solidFill>
                  <a:schemeClr val="bg1"/>
                </a:solidFill>
                <a:latin typeface="微软雅黑" pitchFamily="34" charset="-122"/>
                <a:ea typeface="微软雅黑" pitchFamily="34" charset="-122"/>
              </a:rPr>
              <a:t>杂志社</a:t>
            </a:r>
            <a:endParaRPr kumimoji="1" lang="ko-KR" altLang="en-US" sz="5300" b="1" dirty="0">
              <a:solidFill>
                <a:schemeClr val="bg1"/>
              </a:solidFill>
              <a:latin typeface="微软雅黑" pitchFamily="34" charset="-122"/>
              <a:ea typeface="冬青黑体简体中文 W6" charset="-122"/>
            </a:endParaRPr>
          </a:p>
        </p:txBody>
      </p:sp>
      <p:sp>
        <p:nvSpPr>
          <p:cNvPr id="19" name="Rectangle 41"/>
          <p:cNvSpPr txBox="1">
            <a:spLocks noChangeArrowheads="1"/>
          </p:cNvSpPr>
          <p:nvPr/>
        </p:nvSpPr>
        <p:spPr bwMode="white">
          <a:xfrm>
            <a:off x="2051050" y="2997200"/>
            <a:ext cx="5473700" cy="431800"/>
          </a:xfrm>
          <a:prstGeom prst="rect">
            <a:avLst/>
          </a:prstGeom>
          <a:noFill/>
          <a:ln w="9525">
            <a:noFill/>
            <a:miter lim="800000"/>
            <a:headEnd/>
            <a:tailEnd/>
          </a:ln>
        </p:spPr>
        <p:txBody>
          <a:bodyPr lIns="121917" tIns="60958" rIns="121917" bIns="60958"/>
          <a:lstStyle/>
          <a:p>
            <a:pPr latinLnBrk="1">
              <a:spcBef>
                <a:spcPct val="20000"/>
              </a:spcBef>
            </a:pPr>
            <a:r>
              <a:rPr kumimoji="1" lang="zh-CN" altLang="en-US" sz="3700" b="1" dirty="0">
                <a:solidFill>
                  <a:schemeClr val="bg1"/>
                </a:solidFill>
                <a:latin typeface="华文楷体" pitchFamily="2" charset="-122"/>
                <a:ea typeface="华文楷体" pitchFamily="2" charset="-122"/>
              </a:rPr>
              <a:t>形势与政策课专用</a:t>
            </a:r>
            <a:endParaRPr kumimoji="1" lang="ko-KR" altLang="en-US" sz="3700" b="1" dirty="0">
              <a:solidFill>
                <a:schemeClr val="bg1"/>
              </a:solidFill>
              <a:latin typeface="华文楷体" pitchFamily="2" charset="-122"/>
              <a:ea typeface="楷体-简" charset="-122"/>
            </a:endParaRPr>
          </a:p>
        </p:txBody>
      </p:sp>
      <p:sp>
        <p:nvSpPr>
          <p:cNvPr id="20" name="Rectangle 6"/>
          <p:cNvSpPr>
            <a:spLocks noChangeArrowheads="1"/>
          </p:cNvSpPr>
          <p:nvPr/>
        </p:nvSpPr>
        <p:spPr bwMode="gray">
          <a:xfrm>
            <a:off x="65090" y="4457701"/>
            <a:ext cx="1762125" cy="215900"/>
          </a:xfrm>
          <a:prstGeom prst="rect">
            <a:avLst/>
          </a:prstGeom>
          <a:solidFill>
            <a:schemeClr val="bg2"/>
          </a:solidFill>
          <a:ln w="9525">
            <a:noFill/>
            <a:miter lim="800000"/>
            <a:headEnd/>
            <a:tailEnd/>
          </a:ln>
        </p:spPr>
        <p:txBody>
          <a:bodyPr wrap="none" lIns="121917" tIns="60958" rIns="121917" bIns="60958" anchor="ctr"/>
          <a:lstStyle/>
          <a:p>
            <a:endParaRPr lang="zh-CN" altLang="en-US"/>
          </a:p>
        </p:txBody>
      </p:sp>
      <p:pic>
        <p:nvPicPr>
          <p:cNvPr id="22" name="图片 2" descr="章.tif"/>
          <p:cNvPicPr>
            <a:picLocks noChangeAspect="1"/>
          </p:cNvPicPr>
          <p:nvPr/>
        </p:nvPicPr>
        <p:blipFill>
          <a:blip r:embed="rId2" cstate="print"/>
          <a:srcRect/>
          <a:stretch>
            <a:fillRect/>
          </a:stretch>
        </p:blipFill>
        <p:spPr bwMode="auto">
          <a:xfrm>
            <a:off x="561956" y="2416177"/>
            <a:ext cx="1152525" cy="1155700"/>
          </a:xfrm>
          <a:prstGeom prst="rect">
            <a:avLst/>
          </a:prstGeom>
          <a:noFill/>
          <a:ln w="9525">
            <a:noFill/>
            <a:miter lim="800000"/>
            <a:headEnd/>
            <a:tailEnd/>
          </a:ln>
        </p:spPr>
      </p:pic>
      <p:sp>
        <p:nvSpPr>
          <p:cNvPr id="23" name="Freeform 20"/>
          <p:cNvSpPr>
            <a:spLocks/>
          </p:cNvSpPr>
          <p:nvPr/>
        </p:nvSpPr>
        <p:spPr bwMode="gray">
          <a:xfrm>
            <a:off x="1811371" y="-9525"/>
            <a:ext cx="7332662" cy="6946900"/>
          </a:xfrm>
          <a:custGeom>
            <a:avLst/>
            <a:gdLst>
              <a:gd name="T0" fmla="*/ 2147483647 w 4579"/>
              <a:gd name="T1" fmla="*/ 0 h 4338"/>
              <a:gd name="T2" fmla="*/ 2147483647 w 4579"/>
              <a:gd name="T3" fmla="*/ 2147483647 h 4338"/>
              <a:gd name="T4" fmla="*/ 0 w 4579"/>
              <a:gd name="T5" fmla="*/ 2147483647 h 4338"/>
              <a:gd name="T6" fmla="*/ 2147483647 w 4579"/>
              <a:gd name="T7" fmla="*/ 2147483647 h 4338"/>
              <a:gd name="T8" fmla="*/ 2147483647 w 4579"/>
              <a:gd name="T9" fmla="*/ 2147483647 h 4338"/>
              <a:gd name="T10" fmla="*/ 2147483647 w 4579"/>
              <a:gd name="T11" fmla="*/ 0 h 4338"/>
              <a:gd name="T12" fmla="*/ 2147483647 w 4579"/>
              <a:gd name="T13" fmla="*/ 0 h 4338"/>
              <a:gd name="T14" fmla="*/ 0 60000 65536"/>
              <a:gd name="T15" fmla="*/ 0 60000 65536"/>
              <a:gd name="T16" fmla="*/ 0 60000 65536"/>
              <a:gd name="T17" fmla="*/ 0 60000 65536"/>
              <a:gd name="T18" fmla="*/ 0 60000 65536"/>
              <a:gd name="T19" fmla="*/ 0 60000 65536"/>
              <a:gd name="T20" fmla="*/ 0 60000 65536"/>
              <a:gd name="T21" fmla="*/ 0 w 4579"/>
              <a:gd name="T22" fmla="*/ 0 h 4338"/>
              <a:gd name="T23" fmla="*/ 4579 w 4579"/>
              <a:gd name="T24" fmla="*/ 4338 h 43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579" h="4338">
                <a:moveTo>
                  <a:pt x="1471" y="0"/>
                </a:moveTo>
                <a:lnTo>
                  <a:pt x="1" y="1020"/>
                </a:lnTo>
                <a:lnTo>
                  <a:pt x="0" y="2805"/>
                </a:lnTo>
                <a:lnTo>
                  <a:pt x="2221" y="4338"/>
                </a:lnTo>
                <a:lnTo>
                  <a:pt x="4579" y="4332"/>
                </a:lnTo>
                <a:lnTo>
                  <a:pt x="4573" y="0"/>
                </a:lnTo>
                <a:lnTo>
                  <a:pt x="1471" y="0"/>
                </a:lnTo>
                <a:close/>
              </a:path>
            </a:pathLst>
          </a:custGeom>
          <a:solidFill>
            <a:schemeClr val="bg1"/>
          </a:solidFill>
          <a:ln w="9525">
            <a:noFill/>
            <a:round/>
            <a:headEnd/>
            <a:tailEnd/>
          </a:ln>
        </p:spPr>
        <p:txBody>
          <a:bodyPr lIns="121917" tIns="60958" rIns="121917" bIns="60958"/>
          <a:lstStyle/>
          <a:p>
            <a:endParaRPr lang="zh-CN" altLang="en-US"/>
          </a:p>
        </p:txBody>
      </p:sp>
      <p:sp>
        <p:nvSpPr>
          <p:cNvPr id="3" name="TextBox 2"/>
          <p:cNvSpPr txBox="1"/>
          <p:nvPr/>
        </p:nvSpPr>
        <p:spPr>
          <a:xfrm>
            <a:off x="2214547" y="2714620"/>
            <a:ext cx="6500858" cy="1600434"/>
          </a:xfrm>
          <a:prstGeom prst="rect">
            <a:avLst/>
          </a:prstGeom>
          <a:noFill/>
        </p:spPr>
        <p:txBody>
          <a:bodyPr wrap="square" lIns="121917" tIns="60958" rIns="121917" bIns="60958">
            <a:spAutoFit/>
          </a:bodyPr>
          <a:lstStyle/>
          <a:p>
            <a:pPr algn="just">
              <a:defRPr/>
            </a:pPr>
            <a:r>
              <a:rPr lang="zh-CN" altLang="en-US" sz="2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黑体" pitchFamily="49" charset="-122"/>
                <a:ea typeface="黑体" pitchFamily="49" charset="-122"/>
              </a:rPr>
              <a:t>　　</a:t>
            </a:r>
            <a:r>
              <a:rPr lang="zh-CN" altLang="en-US" sz="2400" b="1" spc="67" dirty="0" smtClean="0">
                <a:ln w="13500">
                  <a:solidFill>
                    <a:schemeClr val="accent1">
                      <a:shade val="2500"/>
                      <a:alpha val="6500"/>
                    </a:schemeClr>
                  </a:solidFill>
                  <a:prstDash val="solid"/>
                </a:ln>
                <a:effectLst>
                  <a:innerShdw blurRad="50900" dist="38500" dir="13500000">
                    <a:srgbClr val="000000">
                      <a:alpha val="60000"/>
                    </a:srgbClr>
                  </a:innerShdw>
                </a:effectLst>
                <a:latin typeface="黑体" pitchFamily="49" charset="-122"/>
                <a:ea typeface="黑体" pitchFamily="49" charset="-122"/>
              </a:rPr>
              <a:t>为各级党委中心组成员提供最权威、最系统、最及时、最有用的专用学习材料，是筹备中心组学习的好助手，也是党员干部学习的好老师。</a:t>
            </a:r>
            <a:endParaRPr lang="zh-CN" altLang="en-US" sz="2400" dirty="0">
              <a:ln w="18415" cmpd="sng">
                <a:solidFill>
                  <a:srgbClr val="FFFFFF"/>
                </a:solidFill>
                <a:prstDash val="solid"/>
              </a:ln>
              <a:effectLst>
                <a:outerShdw blurRad="63500" dir="3600000" algn="tl" rotWithShape="0">
                  <a:srgbClr val="000000">
                    <a:alpha val="70000"/>
                  </a:srgbClr>
                </a:outerShdw>
              </a:effectLst>
              <a:latin typeface="黑体" pitchFamily="49" charset="-122"/>
              <a:ea typeface="黑体" pitchFamily="49" charset="-122"/>
            </a:endParaRPr>
          </a:p>
        </p:txBody>
      </p:sp>
      <p:sp>
        <p:nvSpPr>
          <p:cNvPr id="25" name="Text Box 8"/>
          <p:cNvSpPr txBox="1">
            <a:spLocks noChangeArrowheads="1"/>
          </p:cNvSpPr>
          <p:nvPr/>
        </p:nvSpPr>
        <p:spPr bwMode="gray">
          <a:xfrm>
            <a:off x="-71470" y="4422500"/>
            <a:ext cx="2087563" cy="292384"/>
          </a:xfrm>
          <a:prstGeom prst="rect">
            <a:avLst/>
          </a:prstGeom>
          <a:noFill/>
          <a:ln w="9525">
            <a:noFill/>
            <a:miter lim="800000"/>
            <a:headEnd/>
            <a:tailEnd/>
          </a:ln>
        </p:spPr>
        <p:txBody>
          <a:bodyPr lIns="121917" tIns="60958" rIns="121917" bIns="60958">
            <a:spAutoFit/>
          </a:bodyPr>
          <a:lstStyle/>
          <a:p>
            <a:r>
              <a:rPr lang="en-US" altLang="zh-CN" sz="1100" b="1" dirty="0" smtClean="0">
                <a:solidFill>
                  <a:schemeClr val="bg1"/>
                </a:solidFill>
                <a:latin typeface="Arial" pitchFamily="34" charset="0"/>
                <a:ea typeface="黑体" pitchFamily="2" charset="-122"/>
                <a:cs typeface="Arial" pitchFamily="34" charset="0"/>
              </a:rPr>
              <a:t>www.xingshizhengce.com</a:t>
            </a:r>
            <a:endParaRPr lang="zh-CN" altLang="en-US" sz="1100" b="1" dirty="0">
              <a:solidFill>
                <a:schemeClr val="bg1"/>
              </a:solidFill>
              <a:latin typeface="Arial" pitchFamily="34" charset="0"/>
              <a:ea typeface="黑体" pitchFamily="2" charset="-122"/>
            </a:endParaRPr>
          </a:p>
        </p:txBody>
      </p:sp>
      <p:pic>
        <p:nvPicPr>
          <p:cNvPr id="24" name="图片 23" descr="党委中心组学习.gif"/>
          <p:cNvPicPr>
            <a:picLocks noChangeAspect="1"/>
          </p:cNvPicPr>
          <p:nvPr/>
        </p:nvPicPr>
        <p:blipFill>
          <a:blip r:embed="rId3" cstate="print"/>
          <a:stretch>
            <a:fillRect/>
          </a:stretch>
        </p:blipFill>
        <p:spPr>
          <a:xfrm>
            <a:off x="2214546" y="675016"/>
            <a:ext cx="7554098" cy="5040000"/>
          </a:xfrm>
          <a:prstGeom prst="rect">
            <a:avLst/>
          </a:prstGeom>
        </p:spPr>
      </p:pic>
      <p:pic>
        <p:nvPicPr>
          <p:cNvPr id="26" name="Picture 2" descr="C:\Users\Administrator\Desktop\PPT制作元素\PPT合作\杂志社logo带网址 单副本.png"/>
          <p:cNvPicPr>
            <a:picLocks noChangeAspect="1" noChangeArrowheads="1"/>
          </p:cNvPicPr>
          <p:nvPr/>
        </p:nvPicPr>
        <p:blipFill>
          <a:blip r:embed="rId4"/>
          <a:stretch>
            <a:fillRect/>
          </a:stretch>
        </p:blipFill>
        <p:spPr bwMode="auto">
          <a:xfrm>
            <a:off x="6500826" y="6156348"/>
            <a:ext cx="2380399" cy="558800"/>
          </a:xfrm>
          <a:prstGeom prst="rect">
            <a:avLst/>
          </a:prstGeom>
          <a:noFill/>
          <a:ln w="9525">
            <a:noFill/>
            <a:miter lim="800000"/>
            <a:headEnd/>
            <a:tailEnd/>
          </a:ln>
        </p:spPr>
      </p:pic>
    </p:spTree>
    <p:extLst>
      <p:ext uri="{BB962C8B-B14F-4D97-AF65-F5344CB8AC3E}">
        <p14:creationId xmlns="" xmlns:p14="http://schemas.microsoft.com/office/powerpoint/2010/main" val="4049336132"/>
      </p:ext>
    </p:extLst>
  </p:cSld>
  <p:clrMapOvr>
    <a:masterClrMapping/>
  </p:clrMapOvr>
  <p:transition spd="slow">
    <p:pull/>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9" name="组合 28"/>
          <p:cNvGrpSpPr>
            <a:grpSpLocks/>
          </p:cNvGrpSpPr>
          <p:nvPr/>
        </p:nvGrpSpPr>
        <p:grpSpPr bwMode="auto">
          <a:xfrm>
            <a:off x="500034" y="4714884"/>
            <a:ext cx="8286808" cy="1785950"/>
            <a:chOff x="3636000" y="2700000"/>
            <a:chExt cx="1872000" cy="2314005"/>
          </a:xfrm>
        </p:grpSpPr>
        <p:sp>
          <p:nvSpPr>
            <p:cNvPr id="3" name="Rectangle 4"/>
            <p:cNvSpPr>
              <a:spLocks noChangeArrowheads="1"/>
            </p:cNvSpPr>
            <p:nvPr/>
          </p:nvSpPr>
          <p:spPr bwMode="gray">
            <a:xfrm>
              <a:off x="3636000" y="2700000"/>
              <a:ext cx="1872000" cy="2314005"/>
            </a:xfrm>
            <a:prstGeom prst="rect">
              <a:avLst/>
            </a:prstGeom>
            <a:solidFill>
              <a:schemeClr val="folHlink"/>
            </a:solidFill>
            <a:ln w="9525" algn="ctr">
              <a:noFill/>
              <a:miter lim="800000"/>
              <a:headEnd/>
              <a:tailEnd/>
            </a:ln>
            <a:scene3d>
              <a:camera prst="orthographicFront"/>
              <a:lightRig rig="threePt" dir="t">
                <a:rot lat="0" lon="0" rev="1800000"/>
              </a:lightRig>
            </a:scene3d>
            <a:sp3d extrusionH="381000">
              <a:bevelT w="266700" h="50800" prst="softRound"/>
              <a:bevelB w="120650" h="50800" prst="softRound"/>
              <a:extrusionClr>
                <a:schemeClr val="bg1">
                  <a:lumMod val="75000"/>
                </a:schemeClr>
              </a:extrusionClr>
            </a:sp3d>
          </p:spPr>
          <p:txBody>
            <a:bodyPr wrap="none" anchor="ctr"/>
            <a:lstStyle/>
            <a:p>
              <a:pPr>
                <a:defRPr/>
              </a:pPr>
              <a:endParaRPr lang="zh-CN" altLang="zh-CN">
                <a:ea typeface="宋体" pitchFamily="2" charset="-122"/>
              </a:endParaRPr>
            </a:p>
          </p:txBody>
        </p:sp>
        <p:sp>
          <p:nvSpPr>
            <p:cNvPr id="11" name="Rectangle 13"/>
            <p:cNvSpPr>
              <a:spLocks noChangeArrowheads="1"/>
            </p:cNvSpPr>
            <p:nvPr/>
          </p:nvSpPr>
          <p:spPr bwMode="gray">
            <a:xfrm>
              <a:off x="3652138" y="2977681"/>
              <a:ext cx="1855862" cy="1714743"/>
            </a:xfrm>
            <a:prstGeom prst="rect">
              <a:avLst/>
            </a:prstGeom>
            <a:noFill/>
            <a:ln w="9525" algn="ctr">
              <a:noFill/>
              <a:miter lim="800000"/>
              <a:headEnd/>
              <a:tailEnd/>
            </a:ln>
          </p:spPr>
          <p:txBody>
            <a:bodyPr wrap="square">
              <a:spAutoFit/>
            </a:bodyPr>
            <a:lstStyle/>
            <a:p>
              <a:pPr>
                <a:defRPr/>
              </a:pPr>
              <a:r>
                <a:rPr lang="zh-CN" altLang="en-US" sz="2000" dirty="0" smtClean="0">
                  <a:ln w="18415" cmpd="sng">
                    <a:solidFill>
                      <a:srgbClr val="FFFFFF"/>
                    </a:solidFill>
                    <a:prstDash val="solid"/>
                  </a:ln>
                  <a:solidFill>
                    <a:srgbClr val="FFFFFF"/>
                  </a:solidFill>
                  <a:latin typeface="+mn-ea"/>
                  <a:ea typeface="+mn-ea"/>
                </a:rPr>
                <a:t>党的十九大着眼党和国家事业继往开来，提出具有全局性、战略性、前瞻性的行动纲领，明确宣示举什么旗、走什么路、以什么样的精神状态、担负什么样的历史使命、实现什么样的奋斗目标，在中华民族伟大复兴征程上树起一座新的历史丰碑。</a:t>
              </a:r>
              <a:endParaRPr lang="en-US" altLang="zh-CN" sz="2000" dirty="0">
                <a:ln w="18415" cmpd="sng">
                  <a:solidFill>
                    <a:srgbClr val="FFFFFF"/>
                  </a:solidFill>
                  <a:prstDash val="solid"/>
                </a:ln>
                <a:solidFill>
                  <a:srgbClr val="FFFFFF"/>
                </a:solidFill>
                <a:latin typeface="+mn-ea"/>
                <a:ea typeface="+mn-ea"/>
              </a:endParaRPr>
            </a:p>
          </p:txBody>
        </p:sp>
      </p:grpSp>
      <p:pic>
        <p:nvPicPr>
          <p:cNvPr id="23" name="图片 22" descr="QQ截图20171027204636.jpg"/>
          <p:cNvPicPr>
            <a:picLocks noChangeAspect="1"/>
          </p:cNvPicPr>
          <p:nvPr/>
        </p:nvPicPr>
        <p:blipFill>
          <a:blip r:embed="rId2"/>
          <a:stretch>
            <a:fillRect/>
          </a:stretch>
        </p:blipFill>
        <p:spPr>
          <a:xfrm>
            <a:off x="419100" y="1357298"/>
            <a:ext cx="8305800" cy="3114675"/>
          </a:xfrm>
          <a:prstGeom prst="rect">
            <a:avLst/>
          </a:prstGeom>
        </p:spPr>
      </p:pic>
      <p:pic>
        <p:nvPicPr>
          <p:cNvPr id="6" name="Picture 2" descr="C:\Users\Administrator\Desktop\PPT制作元素\PPT合作\杂志社logo带网址 单副本.png"/>
          <p:cNvPicPr>
            <a:picLocks noChangeAspect="1" noChangeArrowheads="1"/>
          </p:cNvPicPr>
          <p:nvPr/>
        </p:nvPicPr>
        <p:blipFill>
          <a:blip r:embed="rId3"/>
          <a:stretch>
            <a:fillRect/>
          </a:stretch>
        </p:blipFill>
        <p:spPr bwMode="auto">
          <a:xfrm>
            <a:off x="6572264" y="214290"/>
            <a:ext cx="2380399" cy="558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1000"/>
                                        <p:tgtEl>
                                          <p:spTgt spid="29"/>
                                        </p:tgtEl>
                                      </p:cBhvr>
                                    </p:animEffect>
                                    <p:anim calcmode="lin" valueType="num">
                                      <p:cBhvr>
                                        <p:cTn id="8" dur="1000" fill="hold"/>
                                        <p:tgtEl>
                                          <p:spTgt spid="29"/>
                                        </p:tgtEl>
                                        <p:attrNameLst>
                                          <p:attrName>ppt_x</p:attrName>
                                        </p:attrNameLst>
                                      </p:cBhvr>
                                      <p:tavLst>
                                        <p:tav tm="0">
                                          <p:val>
                                            <p:strVal val="#ppt_x"/>
                                          </p:val>
                                        </p:tav>
                                        <p:tav tm="100000">
                                          <p:val>
                                            <p:strVal val="#ppt_x"/>
                                          </p:val>
                                        </p:tav>
                                      </p:tavLst>
                                    </p:anim>
                                    <p:anim calcmode="lin" valueType="num">
                                      <p:cBhvr>
                                        <p:cTn id="9" dur="1000" fill="hold"/>
                                        <p:tgtEl>
                                          <p:spTgt spid="2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1000"/>
                                        <p:tgtEl>
                                          <p:spTgt spid="23"/>
                                        </p:tgtEl>
                                      </p:cBhvr>
                                    </p:animEffect>
                                    <p:anim calcmode="lin" valueType="num">
                                      <p:cBhvr>
                                        <p:cTn id="14" dur="1000" fill="hold"/>
                                        <p:tgtEl>
                                          <p:spTgt spid="23"/>
                                        </p:tgtEl>
                                        <p:attrNameLst>
                                          <p:attrName>ppt_x</p:attrName>
                                        </p:attrNameLst>
                                      </p:cBhvr>
                                      <p:tavLst>
                                        <p:tav tm="0">
                                          <p:val>
                                            <p:strVal val="#ppt_x"/>
                                          </p:val>
                                        </p:tav>
                                        <p:tav tm="100000">
                                          <p:val>
                                            <p:strVal val="#ppt_x"/>
                                          </p:val>
                                        </p:tav>
                                      </p:tavLst>
                                    </p:anim>
                                    <p:anim calcmode="lin" valueType="num">
                                      <p:cBhvr>
                                        <p:cTn id="15"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Line 2"/>
          <p:cNvSpPr>
            <a:spLocks noChangeShapeType="1"/>
          </p:cNvSpPr>
          <p:nvPr/>
        </p:nvSpPr>
        <p:spPr bwMode="gray">
          <a:xfrm>
            <a:off x="1811338" y="1455738"/>
            <a:ext cx="0" cy="3128963"/>
          </a:xfrm>
          <a:prstGeom prst="line">
            <a:avLst/>
          </a:prstGeom>
          <a:noFill/>
          <a:ln w="9525">
            <a:solidFill>
              <a:schemeClr val="bg2"/>
            </a:solidFill>
            <a:round/>
            <a:headEnd/>
            <a:tailEnd/>
          </a:ln>
        </p:spPr>
        <p:txBody>
          <a:bodyPr lIns="121917" tIns="60958" rIns="121917" bIns="60958"/>
          <a:lstStyle/>
          <a:p>
            <a:endParaRPr lang="zh-CN" altLang="en-US"/>
          </a:p>
        </p:txBody>
      </p:sp>
      <p:grpSp>
        <p:nvGrpSpPr>
          <p:cNvPr id="2" name="Group 3"/>
          <p:cNvGrpSpPr>
            <a:grpSpLocks/>
          </p:cNvGrpSpPr>
          <p:nvPr/>
        </p:nvGrpSpPr>
        <p:grpSpPr bwMode="auto">
          <a:xfrm>
            <a:off x="271465" y="-4762"/>
            <a:ext cx="1552575" cy="1585913"/>
            <a:chOff x="171" y="-3"/>
            <a:chExt cx="978" cy="999"/>
          </a:xfrm>
        </p:grpSpPr>
        <p:sp>
          <p:nvSpPr>
            <p:cNvPr id="9" name="Freeform 4"/>
            <p:cNvSpPr>
              <a:spLocks/>
            </p:cNvSpPr>
            <p:nvPr/>
          </p:nvSpPr>
          <p:spPr bwMode="gray">
            <a:xfrm>
              <a:off x="653" y="-3"/>
              <a:ext cx="496" cy="999"/>
            </a:xfrm>
            <a:custGeom>
              <a:avLst/>
              <a:gdLst>
                <a:gd name="T0" fmla="*/ 84 w 496"/>
                <a:gd name="T1" fmla="*/ 0 h 999"/>
                <a:gd name="T2" fmla="*/ 496 w 496"/>
                <a:gd name="T3" fmla="*/ 854 h 999"/>
                <a:gd name="T4" fmla="*/ 496 w 496"/>
                <a:gd name="T5" fmla="*/ 999 h 999"/>
                <a:gd name="T6" fmla="*/ 0 w 496"/>
                <a:gd name="T7" fmla="*/ 188 h 999"/>
                <a:gd name="T8" fmla="*/ 84 w 496"/>
                <a:gd name="T9" fmla="*/ 0 h 999"/>
                <a:gd name="T10" fmla="*/ 0 60000 65536"/>
                <a:gd name="T11" fmla="*/ 0 60000 65536"/>
                <a:gd name="T12" fmla="*/ 0 60000 65536"/>
                <a:gd name="T13" fmla="*/ 0 60000 65536"/>
                <a:gd name="T14" fmla="*/ 0 60000 65536"/>
                <a:gd name="T15" fmla="*/ 0 w 496"/>
                <a:gd name="T16" fmla="*/ 0 h 999"/>
                <a:gd name="T17" fmla="*/ 496 w 496"/>
                <a:gd name="T18" fmla="*/ 999 h 999"/>
              </a:gdLst>
              <a:ahLst/>
              <a:cxnLst>
                <a:cxn ang="T10">
                  <a:pos x="T0" y="T1"/>
                </a:cxn>
                <a:cxn ang="T11">
                  <a:pos x="T2" y="T3"/>
                </a:cxn>
                <a:cxn ang="T12">
                  <a:pos x="T4" y="T5"/>
                </a:cxn>
                <a:cxn ang="T13">
                  <a:pos x="T6" y="T7"/>
                </a:cxn>
                <a:cxn ang="T14">
                  <a:pos x="T8" y="T9"/>
                </a:cxn>
              </a:cxnLst>
              <a:rect l="T15" t="T16" r="T17" b="T18"/>
              <a:pathLst>
                <a:path w="496" h="999">
                  <a:moveTo>
                    <a:pt x="84" y="0"/>
                  </a:moveTo>
                  <a:lnTo>
                    <a:pt x="496" y="854"/>
                  </a:lnTo>
                  <a:lnTo>
                    <a:pt x="496" y="999"/>
                  </a:lnTo>
                  <a:lnTo>
                    <a:pt x="0" y="188"/>
                  </a:lnTo>
                  <a:lnTo>
                    <a:pt x="84" y="0"/>
                  </a:lnTo>
                  <a:close/>
                </a:path>
              </a:pathLst>
            </a:custGeom>
            <a:solidFill>
              <a:schemeClr val="bg2"/>
            </a:solidFill>
            <a:ln w="9525">
              <a:noFill/>
              <a:round/>
              <a:headEnd/>
              <a:tailEnd/>
            </a:ln>
          </p:spPr>
          <p:txBody>
            <a:bodyPr/>
            <a:lstStyle/>
            <a:p>
              <a:endParaRPr lang="zh-CN" altLang="en-US"/>
            </a:p>
          </p:txBody>
        </p:sp>
        <p:sp>
          <p:nvSpPr>
            <p:cNvPr id="10" name="Freeform 5"/>
            <p:cNvSpPr>
              <a:spLocks/>
            </p:cNvSpPr>
            <p:nvPr/>
          </p:nvSpPr>
          <p:spPr bwMode="gray">
            <a:xfrm>
              <a:off x="171" y="0"/>
              <a:ext cx="564" cy="187"/>
            </a:xfrm>
            <a:custGeom>
              <a:avLst/>
              <a:gdLst>
                <a:gd name="T0" fmla="*/ 564 w 564"/>
                <a:gd name="T1" fmla="*/ 0 h 187"/>
                <a:gd name="T2" fmla="*/ 482 w 564"/>
                <a:gd name="T3" fmla="*/ 187 h 187"/>
                <a:gd name="T4" fmla="*/ 0 w 564"/>
                <a:gd name="T5" fmla="*/ 0 h 187"/>
                <a:gd name="T6" fmla="*/ 564 w 564"/>
                <a:gd name="T7" fmla="*/ 0 h 187"/>
                <a:gd name="T8" fmla="*/ 0 60000 65536"/>
                <a:gd name="T9" fmla="*/ 0 60000 65536"/>
                <a:gd name="T10" fmla="*/ 0 60000 65536"/>
                <a:gd name="T11" fmla="*/ 0 60000 65536"/>
                <a:gd name="T12" fmla="*/ 0 w 564"/>
                <a:gd name="T13" fmla="*/ 0 h 187"/>
                <a:gd name="T14" fmla="*/ 564 w 564"/>
                <a:gd name="T15" fmla="*/ 187 h 187"/>
              </a:gdLst>
              <a:ahLst/>
              <a:cxnLst>
                <a:cxn ang="T8">
                  <a:pos x="T0" y="T1"/>
                </a:cxn>
                <a:cxn ang="T9">
                  <a:pos x="T2" y="T3"/>
                </a:cxn>
                <a:cxn ang="T10">
                  <a:pos x="T4" y="T5"/>
                </a:cxn>
                <a:cxn ang="T11">
                  <a:pos x="T6" y="T7"/>
                </a:cxn>
              </a:cxnLst>
              <a:rect l="T12" t="T13" r="T14" b="T15"/>
              <a:pathLst>
                <a:path w="564" h="187">
                  <a:moveTo>
                    <a:pt x="564" y="0"/>
                  </a:moveTo>
                  <a:lnTo>
                    <a:pt x="482" y="187"/>
                  </a:lnTo>
                  <a:lnTo>
                    <a:pt x="0" y="0"/>
                  </a:lnTo>
                  <a:lnTo>
                    <a:pt x="564" y="0"/>
                  </a:lnTo>
                  <a:close/>
                </a:path>
              </a:pathLst>
            </a:custGeom>
            <a:solidFill>
              <a:schemeClr val="bg2"/>
            </a:solidFill>
            <a:ln w="9525">
              <a:noFill/>
              <a:round/>
              <a:headEnd/>
              <a:tailEnd/>
            </a:ln>
          </p:spPr>
          <p:txBody>
            <a:bodyPr/>
            <a:lstStyle/>
            <a:p>
              <a:endParaRPr lang="zh-CN" altLang="en-US"/>
            </a:p>
          </p:txBody>
        </p:sp>
      </p:grpSp>
      <p:sp>
        <p:nvSpPr>
          <p:cNvPr id="11" name="Freeform 7"/>
          <p:cNvSpPr>
            <a:spLocks/>
          </p:cNvSpPr>
          <p:nvPr/>
        </p:nvSpPr>
        <p:spPr bwMode="gray">
          <a:xfrm>
            <a:off x="1871665" y="-9525"/>
            <a:ext cx="1895475" cy="1519239"/>
          </a:xfrm>
          <a:custGeom>
            <a:avLst/>
            <a:gdLst>
              <a:gd name="T0" fmla="*/ 2147483647 w 1194"/>
              <a:gd name="T1" fmla="*/ 0 h 957"/>
              <a:gd name="T2" fmla="*/ 0 w 1194"/>
              <a:gd name="T3" fmla="*/ 2147483647 h 957"/>
              <a:gd name="T4" fmla="*/ 0 w 1194"/>
              <a:gd name="T5" fmla="*/ 2147483647 h 957"/>
              <a:gd name="T6" fmla="*/ 2147483647 w 1194"/>
              <a:gd name="T7" fmla="*/ 0 h 957"/>
              <a:gd name="T8" fmla="*/ 2147483647 w 1194"/>
              <a:gd name="T9" fmla="*/ 0 h 957"/>
              <a:gd name="T10" fmla="*/ 0 60000 65536"/>
              <a:gd name="T11" fmla="*/ 0 60000 65536"/>
              <a:gd name="T12" fmla="*/ 0 60000 65536"/>
              <a:gd name="T13" fmla="*/ 0 60000 65536"/>
              <a:gd name="T14" fmla="*/ 0 60000 65536"/>
              <a:gd name="T15" fmla="*/ 0 w 1194"/>
              <a:gd name="T16" fmla="*/ 0 h 957"/>
              <a:gd name="T17" fmla="*/ 1194 w 1194"/>
              <a:gd name="T18" fmla="*/ 957 h 957"/>
            </a:gdLst>
            <a:ahLst/>
            <a:cxnLst>
              <a:cxn ang="T10">
                <a:pos x="T0" y="T1"/>
              </a:cxn>
              <a:cxn ang="T11">
                <a:pos x="T2" y="T3"/>
              </a:cxn>
              <a:cxn ang="T12">
                <a:pos x="T4" y="T5"/>
              </a:cxn>
              <a:cxn ang="T13">
                <a:pos x="T6" y="T7"/>
              </a:cxn>
              <a:cxn ang="T14">
                <a:pos x="T8" y="T9"/>
              </a:cxn>
            </a:cxnLst>
            <a:rect l="T15" t="T16" r="T17" b="T18"/>
            <a:pathLst>
              <a:path w="1194" h="957">
                <a:moveTo>
                  <a:pt x="843" y="0"/>
                </a:moveTo>
                <a:lnTo>
                  <a:pt x="0" y="885"/>
                </a:lnTo>
                <a:lnTo>
                  <a:pt x="0" y="957"/>
                </a:lnTo>
                <a:lnTo>
                  <a:pt x="1194" y="0"/>
                </a:lnTo>
                <a:lnTo>
                  <a:pt x="843" y="0"/>
                </a:lnTo>
                <a:close/>
              </a:path>
            </a:pathLst>
          </a:custGeom>
          <a:solidFill>
            <a:schemeClr val="bg2"/>
          </a:solidFill>
          <a:ln w="9525">
            <a:noFill/>
            <a:round/>
            <a:headEnd/>
            <a:tailEnd/>
          </a:ln>
        </p:spPr>
        <p:txBody>
          <a:bodyPr lIns="121917" tIns="60958" rIns="121917" bIns="60958"/>
          <a:lstStyle/>
          <a:p>
            <a:endParaRPr lang="zh-CN" altLang="en-US"/>
          </a:p>
        </p:txBody>
      </p:sp>
      <p:sp>
        <p:nvSpPr>
          <p:cNvPr id="12" name="Freeform 8"/>
          <p:cNvSpPr>
            <a:spLocks/>
          </p:cNvSpPr>
          <p:nvPr/>
        </p:nvSpPr>
        <p:spPr bwMode="gray">
          <a:xfrm>
            <a:off x="1871664" y="-14288"/>
            <a:ext cx="2138362" cy="1581151"/>
          </a:xfrm>
          <a:custGeom>
            <a:avLst/>
            <a:gdLst>
              <a:gd name="T0" fmla="*/ 2147483647 w 1347"/>
              <a:gd name="T1" fmla="*/ 0 h 996"/>
              <a:gd name="T2" fmla="*/ 0 w 1347"/>
              <a:gd name="T3" fmla="*/ 2147483647 h 996"/>
              <a:gd name="T4" fmla="*/ 0 w 1347"/>
              <a:gd name="T5" fmla="*/ 2147483647 h 996"/>
              <a:gd name="T6" fmla="*/ 2147483647 w 1347"/>
              <a:gd name="T7" fmla="*/ 0 h 996"/>
              <a:gd name="T8" fmla="*/ 2147483647 w 1347"/>
              <a:gd name="T9" fmla="*/ 0 h 996"/>
              <a:gd name="T10" fmla="*/ 0 60000 65536"/>
              <a:gd name="T11" fmla="*/ 0 60000 65536"/>
              <a:gd name="T12" fmla="*/ 0 60000 65536"/>
              <a:gd name="T13" fmla="*/ 0 60000 65536"/>
              <a:gd name="T14" fmla="*/ 0 60000 65536"/>
              <a:gd name="T15" fmla="*/ 0 w 1347"/>
              <a:gd name="T16" fmla="*/ 0 h 996"/>
              <a:gd name="T17" fmla="*/ 1347 w 1347"/>
              <a:gd name="T18" fmla="*/ 996 h 996"/>
            </a:gdLst>
            <a:ahLst/>
            <a:cxnLst>
              <a:cxn ang="T10">
                <a:pos x="T0" y="T1"/>
              </a:cxn>
              <a:cxn ang="T11">
                <a:pos x="T2" y="T3"/>
              </a:cxn>
              <a:cxn ang="T12">
                <a:pos x="T4" y="T5"/>
              </a:cxn>
              <a:cxn ang="T13">
                <a:pos x="T6" y="T7"/>
              </a:cxn>
              <a:cxn ang="T14">
                <a:pos x="T8" y="T9"/>
              </a:cxn>
            </a:cxnLst>
            <a:rect l="T15" t="T16" r="T17" b="T18"/>
            <a:pathLst>
              <a:path w="1347" h="996">
                <a:moveTo>
                  <a:pt x="1347" y="0"/>
                </a:moveTo>
                <a:lnTo>
                  <a:pt x="0" y="996"/>
                </a:lnTo>
                <a:lnTo>
                  <a:pt x="0" y="957"/>
                </a:lnTo>
                <a:lnTo>
                  <a:pt x="1191" y="0"/>
                </a:lnTo>
                <a:lnTo>
                  <a:pt x="1347" y="0"/>
                </a:lnTo>
                <a:close/>
              </a:path>
            </a:pathLst>
          </a:custGeom>
          <a:solidFill>
            <a:schemeClr val="accent1"/>
          </a:solidFill>
          <a:ln w="9525">
            <a:noFill/>
            <a:round/>
            <a:headEnd/>
            <a:tailEnd/>
          </a:ln>
        </p:spPr>
        <p:txBody>
          <a:bodyPr lIns="121917" tIns="60958" rIns="121917" bIns="60958"/>
          <a:lstStyle/>
          <a:p>
            <a:endParaRPr lang="zh-CN" altLang="en-US"/>
          </a:p>
        </p:txBody>
      </p:sp>
      <p:sp>
        <p:nvSpPr>
          <p:cNvPr id="13" name="Freeform 9"/>
          <p:cNvSpPr>
            <a:spLocks/>
          </p:cNvSpPr>
          <p:nvPr/>
        </p:nvSpPr>
        <p:spPr bwMode="gray">
          <a:xfrm>
            <a:off x="1871665" y="-14287"/>
            <a:ext cx="2338387" cy="1627188"/>
          </a:xfrm>
          <a:custGeom>
            <a:avLst/>
            <a:gdLst>
              <a:gd name="T0" fmla="*/ 2147483647 w 1473"/>
              <a:gd name="T1" fmla="*/ 2147483647 h 1025"/>
              <a:gd name="T2" fmla="*/ 2147483647 w 1473"/>
              <a:gd name="T3" fmla="*/ 2147483647 h 1025"/>
              <a:gd name="T4" fmla="*/ 0 w 1473"/>
              <a:gd name="T5" fmla="*/ 2147483647 h 1025"/>
              <a:gd name="T6" fmla="*/ 2147483647 w 1473"/>
              <a:gd name="T7" fmla="*/ 0 h 1025"/>
              <a:gd name="T8" fmla="*/ 2147483647 w 1473"/>
              <a:gd name="T9" fmla="*/ 2147483647 h 1025"/>
              <a:gd name="T10" fmla="*/ 0 60000 65536"/>
              <a:gd name="T11" fmla="*/ 0 60000 65536"/>
              <a:gd name="T12" fmla="*/ 0 60000 65536"/>
              <a:gd name="T13" fmla="*/ 0 60000 65536"/>
              <a:gd name="T14" fmla="*/ 0 60000 65536"/>
              <a:gd name="T15" fmla="*/ 0 w 1473"/>
              <a:gd name="T16" fmla="*/ 0 h 1025"/>
              <a:gd name="T17" fmla="*/ 1473 w 1473"/>
              <a:gd name="T18" fmla="*/ 1025 h 1025"/>
            </a:gdLst>
            <a:ahLst/>
            <a:cxnLst>
              <a:cxn ang="T10">
                <a:pos x="T0" y="T1"/>
              </a:cxn>
              <a:cxn ang="T11">
                <a:pos x="T2" y="T3"/>
              </a:cxn>
              <a:cxn ang="T12">
                <a:pos x="T4" y="T5"/>
              </a:cxn>
              <a:cxn ang="T13">
                <a:pos x="T6" y="T7"/>
              </a:cxn>
              <a:cxn ang="T14">
                <a:pos x="T8" y="T9"/>
              </a:cxn>
            </a:cxnLst>
            <a:rect l="T15" t="T16" r="T17" b="T18"/>
            <a:pathLst>
              <a:path w="1473" h="1025">
                <a:moveTo>
                  <a:pt x="1473" y="6"/>
                </a:moveTo>
                <a:lnTo>
                  <a:pt x="2" y="1025"/>
                </a:lnTo>
                <a:lnTo>
                  <a:pt x="0" y="995"/>
                </a:lnTo>
                <a:lnTo>
                  <a:pt x="1344" y="0"/>
                </a:lnTo>
                <a:lnTo>
                  <a:pt x="1473" y="6"/>
                </a:lnTo>
                <a:close/>
              </a:path>
            </a:pathLst>
          </a:custGeom>
          <a:solidFill>
            <a:schemeClr val="tx2"/>
          </a:solidFill>
          <a:ln w="9525">
            <a:noFill/>
            <a:round/>
            <a:headEnd/>
            <a:tailEnd/>
          </a:ln>
        </p:spPr>
        <p:txBody>
          <a:bodyPr lIns="121917" tIns="60958" rIns="121917" bIns="60958"/>
          <a:lstStyle/>
          <a:p>
            <a:endParaRPr lang="zh-CN" altLang="en-US"/>
          </a:p>
        </p:txBody>
      </p:sp>
      <p:sp>
        <p:nvSpPr>
          <p:cNvPr id="14" name="Freeform 10"/>
          <p:cNvSpPr>
            <a:spLocks/>
          </p:cNvSpPr>
          <p:nvPr/>
        </p:nvSpPr>
        <p:spPr bwMode="gray">
          <a:xfrm>
            <a:off x="1874840" y="4437066"/>
            <a:ext cx="3525837" cy="2435225"/>
          </a:xfrm>
          <a:custGeom>
            <a:avLst/>
            <a:gdLst>
              <a:gd name="T0" fmla="*/ 2147483647 w 2221"/>
              <a:gd name="T1" fmla="*/ 2147483647 h 1534"/>
              <a:gd name="T2" fmla="*/ 0 w 2221"/>
              <a:gd name="T3" fmla="*/ 0 h 1534"/>
              <a:gd name="T4" fmla="*/ 2147483647 w 2221"/>
              <a:gd name="T5" fmla="*/ 2147483647 h 1534"/>
              <a:gd name="T6" fmla="*/ 2147483647 w 2221"/>
              <a:gd name="T7" fmla="*/ 2147483647 h 1534"/>
              <a:gd name="T8" fmla="*/ 2147483647 w 2221"/>
              <a:gd name="T9" fmla="*/ 2147483647 h 1534"/>
              <a:gd name="T10" fmla="*/ 0 60000 65536"/>
              <a:gd name="T11" fmla="*/ 0 60000 65536"/>
              <a:gd name="T12" fmla="*/ 0 60000 65536"/>
              <a:gd name="T13" fmla="*/ 0 60000 65536"/>
              <a:gd name="T14" fmla="*/ 0 60000 65536"/>
              <a:gd name="T15" fmla="*/ 0 w 2221"/>
              <a:gd name="T16" fmla="*/ 0 h 1534"/>
              <a:gd name="T17" fmla="*/ 2221 w 2221"/>
              <a:gd name="T18" fmla="*/ 1534 h 1534"/>
            </a:gdLst>
            <a:ahLst/>
            <a:cxnLst>
              <a:cxn ang="T10">
                <a:pos x="T0" y="T1"/>
              </a:cxn>
              <a:cxn ang="T11">
                <a:pos x="T2" y="T3"/>
              </a:cxn>
              <a:cxn ang="T12">
                <a:pos x="T4" y="T5"/>
              </a:cxn>
              <a:cxn ang="T13">
                <a:pos x="T6" y="T7"/>
              </a:cxn>
              <a:cxn ang="T14">
                <a:pos x="T8" y="T9"/>
              </a:cxn>
            </a:cxnLst>
            <a:rect l="T15" t="T16" r="T17" b="T18"/>
            <a:pathLst>
              <a:path w="2221" h="1534">
                <a:moveTo>
                  <a:pt x="2221" y="1533"/>
                </a:moveTo>
                <a:lnTo>
                  <a:pt x="0" y="0"/>
                </a:lnTo>
                <a:lnTo>
                  <a:pt x="1" y="25"/>
                </a:lnTo>
                <a:lnTo>
                  <a:pt x="2059" y="1534"/>
                </a:lnTo>
                <a:lnTo>
                  <a:pt x="2221" y="1533"/>
                </a:lnTo>
                <a:close/>
              </a:path>
            </a:pathLst>
          </a:custGeom>
          <a:solidFill>
            <a:schemeClr val="tx2"/>
          </a:solidFill>
          <a:ln w="9525">
            <a:noFill/>
            <a:round/>
            <a:headEnd/>
            <a:tailEnd/>
          </a:ln>
        </p:spPr>
        <p:txBody>
          <a:bodyPr lIns="121917" tIns="60958" rIns="121917" bIns="60958"/>
          <a:lstStyle/>
          <a:p>
            <a:endParaRPr lang="zh-CN" altLang="en-US"/>
          </a:p>
        </p:txBody>
      </p:sp>
      <p:sp>
        <p:nvSpPr>
          <p:cNvPr id="15" name="Freeform 11"/>
          <p:cNvSpPr>
            <a:spLocks/>
          </p:cNvSpPr>
          <p:nvPr/>
        </p:nvSpPr>
        <p:spPr bwMode="gray">
          <a:xfrm>
            <a:off x="1876425" y="4475164"/>
            <a:ext cx="3265488" cy="2392363"/>
          </a:xfrm>
          <a:custGeom>
            <a:avLst/>
            <a:gdLst>
              <a:gd name="T0" fmla="*/ 2147483647 w 2057"/>
              <a:gd name="T1" fmla="*/ 2147483647 h 1507"/>
              <a:gd name="T2" fmla="*/ 0 w 2057"/>
              <a:gd name="T3" fmla="*/ 0 h 1507"/>
              <a:gd name="T4" fmla="*/ 0 w 2057"/>
              <a:gd name="T5" fmla="*/ 2147483647 h 1507"/>
              <a:gd name="T6" fmla="*/ 2147483647 w 2057"/>
              <a:gd name="T7" fmla="*/ 2147483647 h 1507"/>
              <a:gd name="T8" fmla="*/ 2147483647 w 2057"/>
              <a:gd name="T9" fmla="*/ 2147483647 h 1507"/>
              <a:gd name="T10" fmla="*/ 0 60000 65536"/>
              <a:gd name="T11" fmla="*/ 0 60000 65536"/>
              <a:gd name="T12" fmla="*/ 0 60000 65536"/>
              <a:gd name="T13" fmla="*/ 0 60000 65536"/>
              <a:gd name="T14" fmla="*/ 0 60000 65536"/>
              <a:gd name="T15" fmla="*/ 0 w 2057"/>
              <a:gd name="T16" fmla="*/ 0 h 1507"/>
              <a:gd name="T17" fmla="*/ 2057 w 2057"/>
              <a:gd name="T18" fmla="*/ 1507 h 1507"/>
            </a:gdLst>
            <a:ahLst/>
            <a:cxnLst>
              <a:cxn ang="T10">
                <a:pos x="T0" y="T1"/>
              </a:cxn>
              <a:cxn ang="T11">
                <a:pos x="T2" y="T3"/>
              </a:cxn>
              <a:cxn ang="T12">
                <a:pos x="T4" y="T5"/>
              </a:cxn>
              <a:cxn ang="T13">
                <a:pos x="T6" y="T7"/>
              </a:cxn>
              <a:cxn ang="T14">
                <a:pos x="T8" y="T9"/>
              </a:cxn>
            </a:cxnLst>
            <a:rect l="T15" t="T16" r="T17" b="T18"/>
            <a:pathLst>
              <a:path w="2057" h="1507">
                <a:moveTo>
                  <a:pt x="2057" y="1507"/>
                </a:moveTo>
                <a:lnTo>
                  <a:pt x="0" y="0"/>
                </a:lnTo>
                <a:lnTo>
                  <a:pt x="0" y="30"/>
                </a:lnTo>
                <a:lnTo>
                  <a:pt x="1857" y="1507"/>
                </a:lnTo>
                <a:lnTo>
                  <a:pt x="2057" y="1507"/>
                </a:lnTo>
                <a:close/>
              </a:path>
            </a:pathLst>
          </a:custGeom>
          <a:solidFill>
            <a:schemeClr val="accent1"/>
          </a:solidFill>
          <a:ln w="9525">
            <a:noFill/>
            <a:round/>
            <a:headEnd/>
            <a:tailEnd/>
          </a:ln>
        </p:spPr>
        <p:txBody>
          <a:bodyPr lIns="121917" tIns="60958" rIns="121917" bIns="60958"/>
          <a:lstStyle/>
          <a:p>
            <a:endParaRPr lang="zh-CN" altLang="en-US"/>
          </a:p>
        </p:txBody>
      </p:sp>
      <p:sp>
        <p:nvSpPr>
          <p:cNvPr id="16" name="Freeform 12"/>
          <p:cNvSpPr>
            <a:spLocks/>
          </p:cNvSpPr>
          <p:nvPr/>
        </p:nvSpPr>
        <p:spPr bwMode="gray">
          <a:xfrm>
            <a:off x="1871664" y="4518026"/>
            <a:ext cx="2946400" cy="2344739"/>
          </a:xfrm>
          <a:custGeom>
            <a:avLst/>
            <a:gdLst>
              <a:gd name="T0" fmla="*/ 2147483647 w 1856"/>
              <a:gd name="T1" fmla="*/ 2147483647 h 1477"/>
              <a:gd name="T2" fmla="*/ 0 w 1856"/>
              <a:gd name="T3" fmla="*/ 2147483647 h 1477"/>
              <a:gd name="T4" fmla="*/ 0 w 1856"/>
              <a:gd name="T5" fmla="*/ 0 h 1477"/>
              <a:gd name="T6" fmla="*/ 2147483647 w 1856"/>
              <a:gd name="T7" fmla="*/ 2147483647 h 1477"/>
              <a:gd name="T8" fmla="*/ 2147483647 w 1856"/>
              <a:gd name="T9" fmla="*/ 2147483647 h 1477"/>
              <a:gd name="T10" fmla="*/ 2147483647 w 1856"/>
              <a:gd name="T11" fmla="*/ 2147483647 h 1477"/>
              <a:gd name="T12" fmla="*/ 0 60000 65536"/>
              <a:gd name="T13" fmla="*/ 0 60000 65536"/>
              <a:gd name="T14" fmla="*/ 0 60000 65536"/>
              <a:gd name="T15" fmla="*/ 0 60000 65536"/>
              <a:gd name="T16" fmla="*/ 0 60000 65536"/>
              <a:gd name="T17" fmla="*/ 0 60000 65536"/>
              <a:gd name="T18" fmla="*/ 0 w 1856"/>
              <a:gd name="T19" fmla="*/ 0 h 1477"/>
              <a:gd name="T20" fmla="*/ 1856 w 1856"/>
              <a:gd name="T21" fmla="*/ 1477 h 1477"/>
            </a:gdLst>
            <a:ahLst/>
            <a:cxnLst>
              <a:cxn ang="T12">
                <a:pos x="T0" y="T1"/>
              </a:cxn>
              <a:cxn ang="T13">
                <a:pos x="T2" y="T3"/>
              </a:cxn>
              <a:cxn ang="T14">
                <a:pos x="T4" y="T5"/>
              </a:cxn>
              <a:cxn ang="T15">
                <a:pos x="T6" y="T7"/>
              </a:cxn>
              <a:cxn ang="T16">
                <a:pos x="T8" y="T9"/>
              </a:cxn>
              <a:cxn ang="T17">
                <a:pos x="T10" y="T11"/>
              </a:cxn>
            </a:cxnLst>
            <a:rect l="T18" t="T19" r="T20" b="T21"/>
            <a:pathLst>
              <a:path w="1856" h="1477">
                <a:moveTo>
                  <a:pt x="1344" y="1474"/>
                </a:moveTo>
                <a:lnTo>
                  <a:pt x="0" y="97"/>
                </a:lnTo>
                <a:lnTo>
                  <a:pt x="0" y="0"/>
                </a:lnTo>
                <a:lnTo>
                  <a:pt x="1856" y="1474"/>
                </a:lnTo>
                <a:lnTo>
                  <a:pt x="1848" y="1477"/>
                </a:lnTo>
                <a:lnTo>
                  <a:pt x="1344" y="1474"/>
                </a:lnTo>
                <a:close/>
              </a:path>
            </a:pathLst>
          </a:custGeom>
          <a:solidFill>
            <a:schemeClr val="hlink"/>
          </a:solidFill>
          <a:ln w="9525">
            <a:noFill/>
            <a:round/>
            <a:headEnd/>
            <a:tailEnd/>
          </a:ln>
        </p:spPr>
        <p:txBody>
          <a:bodyPr lIns="121917" tIns="60958" rIns="121917" bIns="60958"/>
          <a:lstStyle/>
          <a:p>
            <a:endParaRPr lang="zh-CN" altLang="en-US"/>
          </a:p>
        </p:txBody>
      </p:sp>
      <p:sp>
        <p:nvSpPr>
          <p:cNvPr id="17" name="Line 17"/>
          <p:cNvSpPr>
            <a:spLocks noChangeShapeType="1"/>
          </p:cNvSpPr>
          <p:nvPr/>
        </p:nvSpPr>
        <p:spPr bwMode="gray">
          <a:xfrm>
            <a:off x="1876425" y="1552578"/>
            <a:ext cx="0" cy="2957513"/>
          </a:xfrm>
          <a:prstGeom prst="line">
            <a:avLst/>
          </a:prstGeom>
          <a:noFill/>
          <a:ln w="9525">
            <a:solidFill>
              <a:schemeClr val="accent1"/>
            </a:solidFill>
            <a:round/>
            <a:headEnd/>
            <a:tailEnd/>
          </a:ln>
        </p:spPr>
        <p:txBody>
          <a:bodyPr lIns="121917" tIns="60958" rIns="121917" bIns="60958"/>
          <a:lstStyle/>
          <a:p>
            <a:endParaRPr lang="zh-CN" altLang="en-US"/>
          </a:p>
        </p:txBody>
      </p:sp>
      <p:sp>
        <p:nvSpPr>
          <p:cNvPr id="18" name="Rectangle 40"/>
          <p:cNvSpPr txBox="1">
            <a:spLocks noChangeArrowheads="1"/>
          </p:cNvSpPr>
          <p:nvPr/>
        </p:nvSpPr>
        <p:spPr bwMode="white">
          <a:xfrm>
            <a:off x="1763715" y="2060576"/>
            <a:ext cx="4968875" cy="1366839"/>
          </a:xfrm>
          <a:prstGeom prst="rect">
            <a:avLst/>
          </a:prstGeom>
          <a:noFill/>
          <a:ln w="9525">
            <a:noFill/>
            <a:miter lim="800000"/>
            <a:headEnd/>
            <a:tailEnd/>
          </a:ln>
        </p:spPr>
        <p:txBody>
          <a:bodyPr lIns="121917" tIns="60958" rIns="121917" bIns="60958" anchor="ctr"/>
          <a:lstStyle/>
          <a:p>
            <a:pPr>
              <a:lnSpc>
                <a:spcPct val="70000"/>
              </a:lnSpc>
            </a:pPr>
            <a:r>
              <a:rPr kumimoji="1" lang="en-US" altLang="zh-CN" sz="5300" b="1" dirty="0">
                <a:solidFill>
                  <a:schemeClr val="bg1"/>
                </a:solidFill>
                <a:latin typeface="微软雅黑" pitchFamily="34" charset="-122"/>
                <a:ea typeface="微软雅黑" pitchFamily="34" charset="-122"/>
              </a:rPr>
              <a:t>《</a:t>
            </a:r>
            <a:r>
              <a:rPr kumimoji="1" lang="zh-CN" altLang="en-US" sz="5300" b="1" dirty="0">
                <a:solidFill>
                  <a:schemeClr val="bg1"/>
                </a:solidFill>
                <a:latin typeface="微软雅黑" pitchFamily="34" charset="-122"/>
                <a:ea typeface="微软雅黑" pitchFamily="34" charset="-122"/>
              </a:rPr>
              <a:t>时事报告</a:t>
            </a:r>
            <a:r>
              <a:rPr kumimoji="1" lang="en-US" altLang="zh-CN" sz="5300" b="1" dirty="0">
                <a:solidFill>
                  <a:schemeClr val="bg1"/>
                </a:solidFill>
                <a:latin typeface="微软雅黑" pitchFamily="34" charset="-122"/>
                <a:ea typeface="微软雅黑" pitchFamily="34" charset="-122"/>
              </a:rPr>
              <a:t>》</a:t>
            </a:r>
            <a:r>
              <a:rPr kumimoji="1" lang="zh-CN" altLang="en-US" sz="5300" b="1" dirty="0">
                <a:solidFill>
                  <a:schemeClr val="bg1"/>
                </a:solidFill>
                <a:latin typeface="微软雅黑" pitchFamily="34" charset="-122"/>
                <a:ea typeface="微软雅黑" pitchFamily="34" charset="-122"/>
              </a:rPr>
              <a:t>杂志社</a:t>
            </a:r>
            <a:endParaRPr kumimoji="1" lang="ko-KR" altLang="en-US" sz="5300" b="1" dirty="0">
              <a:solidFill>
                <a:schemeClr val="bg1"/>
              </a:solidFill>
              <a:latin typeface="微软雅黑" pitchFamily="34" charset="-122"/>
              <a:ea typeface="冬青黑体简体中文 W6" charset="-122"/>
            </a:endParaRPr>
          </a:p>
        </p:txBody>
      </p:sp>
      <p:sp>
        <p:nvSpPr>
          <p:cNvPr id="19" name="Rectangle 41"/>
          <p:cNvSpPr txBox="1">
            <a:spLocks noChangeArrowheads="1"/>
          </p:cNvSpPr>
          <p:nvPr/>
        </p:nvSpPr>
        <p:spPr bwMode="white">
          <a:xfrm>
            <a:off x="2051050" y="2997200"/>
            <a:ext cx="5473700" cy="431800"/>
          </a:xfrm>
          <a:prstGeom prst="rect">
            <a:avLst/>
          </a:prstGeom>
          <a:noFill/>
          <a:ln w="9525">
            <a:noFill/>
            <a:miter lim="800000"/>
            <a:headEnd/>
            <a:tailEnd/>
          </a:ln>
        </p:spPr>
        <p:txBody>
          <a:bodyPr lIns="121917" tIns="60958" rIns="121917" bIns="60958"/>
          <a:lstStyle/>
          <a:p>
            <a:pPr latinLnBrk="1">
              <a:spcBef>
                <a:spcPct val="20000"/>
              </a:spcBef>
            </a:pPr>
            <a:r>
              <a:rPr kumimoji="1" lang="zh-CN" altLang="en-US" sz="3700" b="1" dirty="0">
                <a:solidFill>
                  <a:schemeClr val="bg1"/>
                </a:solidFill>
                <a:latin typeface="华文楷体" pitchFamily="2" charset="-122"/>
                <a:ea typeface="华文楷体" pitchFamily="2" charset="-122"/>
              </a:rPr>
              <a:t>形势与政策课专用</a:t>
            </a:r>
            <a:endParaRPr kumimoji="1" lang="ko-KR" altLang="en-US" sz="3700" b="1" dirty="0">
              <a:solidFill>
                <a:schemeClr val="bg1"/>
              </a:solidFill>
              <a:latin typeface="华文楷体" pitchFamily="2" charset="-122"/>
              <a:ea typeface="楷体-简" charset="-122"/>
            </a:endParaRPr>
          </a:p>
        </p:txBody>
      </p:sp>
      <p:sp>
        <p:nvSpPr>
          <p:cNvPr id="20" name="Rectangle 6"/>
          <p:cNvSpPr>
            <a:spLocks noChangeArrowheads="1"/>
          </p:cNvSpPr>
          <p:nvPr/>
        </p:nvSpPr>
        <p:spPr bwMode="gray">
          <a:xfrm>
            <a:off x="65090" y="4457701"/>
            <a:ext cx="1762125" cy="215900"/>
          </a:xfrm>
          <a:prstGeom prst="rect">
            <a:avLst/>
          </a:prstGeom>
          <a:solidFill>
            <a:schemeClr val="bg2"/>
          </a:solidFill>
          <a:ln w="9525">
            <a:noFill/>
            <a:miter lim="800000"/>
            <a:headEnd/>
            <a:tailEnd/>
          </a:ln>
        </p:spPr>
        <p:txBody>
          <a:bodyPr wrap="none" lIns="121917" tIns="60958" rIns="121917" bIns="60958" anchor="ctr"/>
          <a:lstStyle/>
          <a:p>
            <a:endParaRPr lang="zh-CN" altLang="en-US"/>
          </a:p>
        </p:txBody>
      </p:sp>
      <p:pic>
        <p:nvPicPr>
          <p:cNvPr id="22" name="图片 2" descr="章.tif"/>
          <p:cNvPicPr>
            <a:picLocks noChangeAspect="1"/>
          </p:cNvPicPr>
          <p:nvPr/>
        </p:nvPicPr>
        <p:blipFill>
          <a:blip r:embed="rId2" cstate="print"/>
          <a:srcRect/>
          <a:stretch>
            <a:fillRect/>
          </a:stretch>
        </p:blipFill>
        <p:spPr bwMode="auto">
          <a:xfrm>
            <a:off x="561956" y="2416177"/>
            <a:ext cx="1152525" cy="1155700"/>
          </a:xfrm>
          <a:prstGeom prst="rect">
            <a:avLst/>
          </a:prstGeom>
          <a:noFill/>
          <a:ln w="9525">
            <a:noFill/>
            <a:miter lim="800000"/>
            <a:headEnd/>
            <a:tailEnd/>
          </a:ln>
        </p:spPr>
      </p:pic>
      <p:sp>
        <p:nvSpPr>
          <p:cNvPr id="23" name="Freeform 20"/>
          <p:cNvSpPr>
            <a:spLocks/>
          </p:cNvSpPr>
          <p:nvPr/>
        </p:nvSpPr>
        <p:spPr bwMode="gray">
          <a:xfrm>
            <a:off x="1811371" y="-9525"/>
            <a:ext cx="7332662" cy="6946900"/>
          </a:xfrm>
          <a:custGeom>
            <a:avLst/>
            <a:gdLst>
              <a:gd name="T0" fmla="*/ 2147483647 w 4579"/>
              <a:gd name="T1" fmla="*/ 0 h 4338"/>
              <a:gd name="T2" fmla="*/ 2147483647 w 4579"/>
              <a:gd name="T3" fmla="*/ 2147483647 h 4338"/>
              <a:gd name="T4" fmla="*/ 0 w 4579"/>
              <a:gd name="T5" fmla="*/ 2147483647 h 4338"/>
              <a:gd name="T6" fmla="*/ 2147483647 w 4579"/>
              <a:gd name="T7" fmla="*/ 2147483647 h 4338"/>
              <a:gd name="T8" fmla="*/ 2147483647 w 4579"/>
              <a:gd name="T9" fmla="*/ 2147483647 h 4338"/>
              <a:gd name="T10" fmla="*/ 2147483647 w 4579"/>
              <a:gd name="T11" fmla="*/ 0 h 4338"/>
              <a:gd name="T12" fmla="*/ 2147483647 w 4579"/>
              <a:gd name="T13" fmla="*/ 0 h 4338"/>
              <a:gd name="T14" fmla="*/ 0 60000 65536"/>
              <a:gd name="T15" fmla="*/ 0 60000 65536"/>
              <a:gd name="T16" fmla="*/ 0 60000 65536"/>
              <a:gd name="T17" fmla="*/ 0 60000 65536"/>
              <a:gd name="T18" fmla="*/ 0 60000 65536"/>
              <a:gd name="T19" fmla="*/ 0 60000 65536"/>
              <a:gd name="T20" fmla="*/ 0 60000 65536"/>
              <a:gd name="T21" fmla="*/ 0 w 4579"/>
              <a:gd name="T22" fmla="*/ 0 h 4338"/>
              <a:gd name="T23" fmla="*/ 4579 w 4579"/>
              <a:gd name="T24" fmla="*/ 4338 h 43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579" h="4338">
                <a:moveTo>
                  <a:pt x="1471" y="0"/>
                </a:moveTo>
                <a:lnTo>
                  <a:pt x="1" y="1020"/>
                </a:lnTo>
                <a:lnTo>
                  <a:pt x="0" y="2805"/>
                </a:lnTo>
                <a:lnTo>
                  <a:pt x="2221" y="4338"/>
                </a:lnTo>
                <a:lnTo>
                  <a:pt x="4579" y="4332"/>
                </a:lnTo>
                <a:lnTo>
                  <a:pt x="4573" y="0"/>
                </a:lnTo>
                <a:lnTo>
                  <a:pt x="1471" y="0"/>
                </a:lnTo>
                <a:close/>
              </a:path>
            </a:pathLst>
          </a:custGeom>
          <a:solidFill>
            <a:schemeClr val="bg1"/>
          </a:solidFill>
          <a:ln w="9525">
            <a:noFill/>
            <a:round/>
            <a:headEnd/>
            <a:tailEnd/>
          </a:ln>
        </p:spPr>
        <p:txBody>
          <a:bodyPr lIns="121917" tIns="60958" rIns="121917" bIns="60958"/>
          <a:lstStyle/>
          <a:p>
            <a:endParaRPr lang="zh-CN" altLang="en-US"/>
          </a:p>
        </p:txBody>
      </p:sp>
      <p:sp>
        <p:nvSpPr>
          <p:cNvPr id="4" name="TextBox 3"/>
          <p:cNvSpPr txBox="1"/>
          <p:nvPr/>
        </p:nvSpPr>
        <p:spPr>
          <a:xfrm>
            <a:off x="2143109" y="2714620"/>
            <a:ext cx="6786610" cy="1969766"/>
          </a:xfrm>
          <a:prstGeom prst="rect">
            <a:avLst/>
          </a:prstGeom>
          <a:noFill/>
        </p:spPr>
        <p:txBody>
          <a:bodyPr wrap="square" lIns="121917" tIns="60958" rIns="121917" bIns="60958">
            <a:spAutoFit/>
          </a:bodyPr>
          <a:lstStyle/>
          <a:p>
            <a:pPr algn="just">
              <a:defRPr/>
            </a:pPr>
            <a:r>
              <a:rPr lang="zh-CN" altLang="en-US" sz="2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黑体" pitchFamily="49" charset="-122"/>
                <a:ea typeface="黑体" pitchFamily="49" charset="-122"/>
              </a:rPr>
              <a:t>　　</a:t>
            </a:r>
            <a:r>
              <a:rPr lang="en-US" altLang="zh-CN" sz="2400" b="1" spc="67" dirty="0">
                <a:ln w="13500">
                  <a:solidFill>
                    <a:schemeClr val="accent1">
                      <a:shade val="2500"/>
                      <a:alpha val="6500"/>
                    </a:schemeClr>
                  </a:solidFill>
                  <a:prstDash val="solid"/>
                </a:ln>
                <a:effectLst>
                  <a:innerShdw blurRad="50900" dist="38500" dir="13500000">
                    <a:srgbClr val="000000">
                      <a:alpha val="60000"/>
                    </a:srgbClr>
                  </a:innerShdw>
                </a:effectLst>
                <a:latin typeface="黑体" pitchFamily="49" charset="-122"/>
                <a:ea typeface="黑体" pitchFamily="49" charset="-122"/>
              </a:rPr>
              <a:t>《</a:t>
            </a:r>
            <a:r>
              <a:rPr lang="zh-CN" altLang="en-US" sz="2400" b="1" spc="67" dirty="0">
                <a:ln w="13500">
                  <a:solidFill>
                    <a:schemeClr val="accent1">
                      <a:shade val="2500"/>
                      <a:alpha val="6500"/>
                    </a:schemeClr>
                  </a:solidFill>
                  <a:prstDash val="solid"/>
                </a:ln>
                <a:effectLst>
                  <a:innerShdw blurRad="50900" dist="38500" dir="13500000">
                    <a:srgbClr val="000000">
                      <a:alpha val="60000"/>
                    </a:srgbClr>
                  </a:innerShdw>
                </a:effectLst>
                <a:latin typeface="黑体" pitchFamily="49" charset="-122"/>
                <a:ea typeface="黑体" pitchFamily="49" charset="-122"/>
              </a:rPr>
              <a:t>时事报告大学生版</a:t>
            </a:r>
            <a:r>
              <a:rPr lang="en-US" altLang="zh-CN" sz="2400" b="1" spc="67" dirty="0">
                <a:ln w="13500">
                  <a:solidFill>
                    <a:schemeClr val="accent1">
                      <a:shade val="2500"/>
                      <a:alpha val="6500"/>
                    </a:schemeClr>
                  </a:solidFill>
                  <a:prstDash val="solid"/>
                </a:ln>
                <a:effectLst>
                  <a:innerShdw blurRad="50900" dist="38500" dir="13500000">
                    <a:srgbClr val="000000">
                      <a:alpha val="60000"/>
                    </a:srgbClr>
                  </a:innerShdw>
                </a:effectLst>
                <a:latin typeface="黑体" pitchFamily="49" charset="-122"/>
                <a:ea typeface="黑体" pitchFamily="49" charset="-122"/>
              </a:rPr>
              <a:t>》</a:t>
            </a:r>
            <a:r>
              <a:rPr lang="zh-CN" altLang="en-US" sz="2400" b="1" spc="67" dirty="0">
                <a:ln w="13500">
                  <a:solidFill>
                    <a:schemeClr val="accent1">
                      <a:shade val="2500"/>
                      <a:alpha val="6500"/>
                    </a:schemeClr>
                  </a:solidFill>
                  <a:prstDash val="solid"/>
                </a:ln>
                <a:effectLst>
                  <a:innerShdw blurRad="50900" dist="38500" dir="13500000">
                    <a:srgbClr val="000000">
                      <a:alpha val="60000"/>
                    </a:srgbClr>
                  </a:innerShdw>
                </a:effectLst>
                <a:latin typeface="黑体" pitchFamily="49" charset="-122"/>
                <a:ea typeface="黑体" pitchFamily="49" charset="-122"/>
              </a:rPr>
              <a:t>是受教育部社科司和思政司委托，中宣部</a:t>
            </a:r>
            <a:r>
              <a:rPr lang="en-US" altLang="zh-CN" sz="2400" b="1" spc="67" dirty="0">
                <a:ln w="13500">
                  <a:solidFill>
                    <a:schemeClr val="accent1">
                      <a:shade val="2500"/>
                      <a:alpha val="6500"/>
                    </a:schemeClr>
                  </a:solidFill>
                  <a:prstDash val="solid"/>
                </a:ln>
                <a:effectLst>
                  <a:innerShdw blurRad="50900" dist="38500" dir="13500000">
                    <a:srgbClr val="000000">
                      <a:alpha val="60000"/>
                    </a:srgbClr>
                  </a:innerShdw>
                </a:effectLst>
                <a:latin typeface="黑体" pitchFamily="49" charset="-122"/>
                <a:ea typeface="黑体" pitchFamily="49" charset="-122"/>
              </a:rPr>
              <a:t>《</a:t>
            </a:r>
            <a:r>
              <a:rPr lang="zh-CN" altLang="en-US" sz="2400" b="1" spc="67" dirty="0">
                <a:ln w="13500">
                  <a:solidFill>
                    <a:schemeClr val="accent1">
                      <a:shade val="2500"/>
                      <a:alpha val="6500"/>
                    </a:schemeClr>
                  </a:solidFill>
                  <a:prstDash val="solid"/>
                </a:ln>
                <a:effectLst>
                  <a:innerShdw blurRad="50900" dist="38500" dir="13500000">
                    <a:srgbClr val="000000">
                      <a:alpha val="60000"/>
                    </a:srgbClr>
                  </a:innerShdw>
                </a:effectLst>
                <a:latin typeface="黑体" pitchFamily="49" charset="-122"/>
                <a:ea typeface="黑体" pitchFamily="49" charset="-122"/>
              </a:rPr>
              <a:t>时事报告</a:t>
            </a:r>
            <a:r>
              <a:rPr lang="en-US" altLang="zh-CN" sz="2400" b="1" spc="67" dirty="0">
                <a:ln w="13500">
                  <a:solidFill>
                    <a:schemeClr val="accent1">
                      <a:shade val="2500"/>
                      <a:alpha val="6500"/>
                    </a:schemeClr>
                  </a:solidFill>
                  <a:prstDash val="solid"/>
                </a:ln>
                <a:effectLst>
                  <a:innerShdw blurRad="50900" dist="38500" dir="13500000">
                    <a:srgbClr val="000000">
                      <a:alpha val="60000"/>
                    </a:srgbClr>
                  </a:innerShdw>
                </a:effectLst>
                <a:latin typeface="黑体" pitchFamily="49" charset="-122"/>
                <a:ea typeface="黑体" pitchFamily="49" charset="-122"/>
              </a:rPr>
              <a:t>》</a:t>
            </a:r>
            <a:r>
              <a:rPr lang="zh-CN" altLang="en-US" sz="2400" b="1" spc="67" dirty="0">
                <a:ln w="13500">
                  <a:solidFill>
                    <a:schemeClr val="accent1">
                      <a:shade val="2500"/>
                      <a:alpha val="6500"/>
                    </a:schemeClr>
                  </a:solidFill>
                  <a:prstDash val="solid"/>
                </a:ln>
                <a:effectLst>
                  <a:innerShdw blurRad="50900" dist="38500" dir="13500000">
                    <a:srgbClr val="000000">
                      <a:alpha val="60000"/>
                    </a:srgbClr>
                  </a:innerShdw>
                </a:effectLst>
                <a:latin typeface="黑体" pitchFamily="49" charset="-122"/>
                <a:ea typeface="黑体" pitchFamily="49" charset="-122"/>
              </a:rPr>
              <a:t>杂志社编辑出版，专供高校形势与政策课使用的权威教材。</a:t>
            </a:r>
            <a:endParaRPr lang="en-US" altLang="zh-CN" sz="2400" b="1" spc="67" dirty="0">
              <a:ln w="13500">
                <a:solidFill>
                  <a:schemeClr val="accent1">
                    <a:shade val="2500"/>
                    <a:alpha val="6500"/>
                  </a:schemeClr>
                </a:solidFill>
                <a:prstDash val="solid"/>
              </a:ln>
              <a:effectLst>
                <a:innerShdw blurRad="50900" dist="38500" dir="13500000">
                  <a:srgbClr val="000000">
                    <a:alpha val="60000"/>
                  </a:srgbClr>
                </a:innerShdw>
              </a:effectLst>
              <a:latin typeface="黑体" pitchFamily="49" charset="-122"/>
              <a:ea typeface="黑体" pitchFamily="49" charset="-122"/>
            </a:endParaRPr>
          </a:p>
          <a:p>
            <a:pPr algn="just">
              <a:defRPr/>
            </a:pPr>
            <a:r>
              <a:rPr lang="zh-CN" altLang="en-US" sz="2400" b="1" spc="67" dirty="0">
                <a:ln w="13500">
                  <a:solidFill>
                    <a:schemeClr val="accent1">
                      <a:shade val="2500"/>
                      <a:alpha val="6500"/>
                    </a:schemeClr>
                  </a:solidFill>
                  <a:prstDash val="solid"/>
                </a:ln>
                <a:effectLst>
                  <a:innerShdw blurRad="50900" dist="38500" dir="13500000">
                    <a:srgbClr val="000000">
                      <a:alpha val="60000"/>
                    </a:srgbClr>
                  </a:innerShdw>
                </a:effectLst>
                <a:latin typeface="黑体" pitchFamily="49" charset="-122"/>
                <a:ea typeface="黑体" pitchFamily="49" charset="-122"/>
              </a:rPr>
              <a:t>　　每学年两期，分别于每学期开学前出版。</a:t>
            </a:r>
          </a:p>
        </p:txBody>
      </p:sp>
      <p:pic>
        <p:nvPicPr>
          <p:cNvPr id="24" name="图片 23" descr="大学生.gif"/>
          <p:cNvPicPr>
            <a:picLocks noChangeAspect="1"/>
          </p:cNvPicPr>
          <p:nvPr/>
        </p:nvPicPr>
        <p:blipFill>
          <a:blip r:embed="rId3" cstate="print"/>
          <a:stretch>
            <a:fillRect/>
          </a:stretch>
        </p:blipFill>
        <p:spPr>
          <a:xfrm>
            <a:off x="2090001" y="500043"/>
            <a:ext cx="7554098" cy="5040000"/>
          </a:xfrm>
          <a:prstGeom prst="rect">
            <a:avLst/>
          </a:prstGeom>
        </p:spPr>
      </p:pic>
      <p:sp>
        <p:nvSpPr>
          <p:cNvPr id="25" name="Text Box 8"/>
          <p:cNvSpPr txBox="1">
            <a:spLocks noChangeArrowheads="1"/>
          </p:cNvSpPr>
          <p:nvPr/>
        </p:nvSpPr>
        <p:spPr bwMode="gray">
          <a:xfrm>
            <a:off x="-71470" y="4422500"/>
            <a:ext cx="2087563" cy="292384"/>
          </a:xfrm>
          <a:prstGeom prst="rect">
            <a:avLst/>
          </a:prstGeom>
          <a:noFill/>
          <a:ln w="9525">
            <a:noFill/>
            <a:miter lim="800000"/>
            <a:headEnd/>
            <a:tailEnd/>
          </a:ln>
        </p:spPr>
        <p:txBody>
          <a:bodyPr lIns="121917" tIns="60958" rIns="121917" bIns="60958">
            <a:spAutoFit/>
          </a:bodyPr>
          <a:lstStyle/>
          <a:p>
            <a:r>
              <a:rPr lang="en-US" altLang="zh-CN" sz="1100" b="1" dirty="0" smtClean="0">
                <a:solidFill>
                  <a:schemeClr val="bg1"/>
                </a:solidFill>
                <a:latin typeface="Arial" pitchFamily="34" charset="0"/>
                <a:ea typeface="黑体" pitchFamily="2" charset="-122"/>
                <a:cs typeface="Arial" pitchFamily="34" charset="0"/>
              </a:rPr>
              <a:t>www.xingshizhengce.com</a:t>
            </a:r>
            <a:endParaRPr lang="zh-CN" altLang="en-US" sz="1100" b="1" dirty="0">
              <a:solidFill>
                <a:schemeClr val="bg1"/>
              </a:solidFill>
              <a:latin typeface="Arial" pitchFamily="34" charset="0"/>
              <a:ea typeface="黑体" pitchFamily="2" charset="-122"/>
            </a:endParaRPr>
          </a:p>
        </p:txBody>
      </p:sp>
      <p:pic>
        <p:nvPicPr>
          <p:cNvPr id="26" name="Picture 2" descr="C:\Users\Administrator\Desktop\PPT制作元素\PPT合作\杂志社logo带网址 单副本.png"/>
          <p:cNvPicPr>
            <a:picLocks noChangeAspect="1" noChangeArrowheads="1"/>
          </p:cNvPicPr>
          <p:nvPr/>
        </p:nvPicPr>
        <p:blipFill>
          <a:blip r:embed="rId4"/>
          <a:stretch>
            <a:fillRect/>
          </a:stretch>
        </p:blipFill>
        <p:spPr bwMode="auto">
          <a:xfrm>
            <a:off x="6500826" y="6156348"/>
            <a:ext cx="2380399" cy="558800"/>
          </a:xfrm>
          <a:prstGeom prst="rect">
            <a:avLst/>
          </a:prstGeom>
          <a:noFill/>
          <a:ln w="9525">
            <a:noFill/>
            <a:miter lim="800000"/>
            <a:headEnd/>
            <a:tailEnd/>
          </a:ln>
        </p:spPr>
      </p:pic>
    </p:spTree>
    <p:extLst>
      <p:ext uri="{BB962C8B-B14F-4D97-AF65-F5344CB8AC3E}">
        <p14:creationId xmlns="" xmlns:p14="http://schemas.microsoft.com/office/powerpoint/2010/main" val="2236768812"/>
      </p:ext>
    </p:extLst>
  </p:cSld>
  <p:clrMapOvr>
    <a:masterClrMapping/>
  </p:clrMapOvr>
  <p:transition spd="slow">
    <p:pull/>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Line 2"/>
          <p:cNvSpPr>
            <a:spLocks noChangeShapeType="1"/>
          </p:cNvSpPr>
          <p:nvPr/>
        </p:nvSpPr>
        <p:spPr bwMode="gray">
          <a:xfrm>
            <a:off x="1811338" y="1455738"/>
            <a:ext cx="0" cy="3128962"/>
          </a:xfrm>
          <a:prstGeom prst="line">
            <a:avLst/>
          </a:prstGeom>
          <a:noFill/>
          <a:ln w="9525">
            <a:solidFill>
              <a:schemeClr val="bg2"/>
            </a:solidFill>
            <a:round/>
            <a:headEnd/>
            <a:tailEnd/>
          </a:ln>
        </p:spPr>
        <p:txBody>
          <a:bodyPr/>
          <a:lstStyle/>
          <a:p>
            <a:endParaRPr lang="zh-CN" altLang="en-US"/>
          </a:p>
        </p:txBody>
      </p:sp>
      <p:grpSp>
        <p:nvGrpSpPr>
          <p:cNvPr id="2" name="Group 3"/>
          <p:cNvGrpSpPr>
            <a:grpSpLocks/>
          </p:cNvGrpSpPr>
          <p:nvPr/>
        </p:nvGrpSpPr>
        <p:grpSpPr bwMode="auto">
          <a:xfrm>
            <a:off x="271463" y="-4763"/>
            <a:ext cx="1552575" cy="1585913"/>
            <a:chOff x="171" y="-3"/>
            <a:chExt cx="978" cy="999"/>
          </a:xfrm>
        </p:grpSpPr>
        <p:sp>
          <p:nvSpPr>
            <p:cNvPr id="9" name="Freeform 4"/>
            <p:cNvSpPr>
              <a:spLocks/>
            </p:cNvSpPr>
            <p:nvPr/>
          </p:nvSpPr>
          <p:spPr bwMode="gray">
            <a:xfrm>
              <a:off x="653" y="-3"/>
              <a:ext cx="496" cy="999"/>
            </a:xfrm>
            <a:custGeom>
              <a:avLst/>
              <a:gdLst>
                <a:gd name="T0" fmla="*/ 84 w 496"/>
                <a:gd name="T1" fmla="*/ 0 h 999"/>
                <a:gd name="T2" fmla="*/ 496 w 496"/>
                <a:gd name="T3" fmla="*/ 854 h 999"/>
                <a:gd name="T4" fmla="*/ 496 w 496"/>
                <a:gd name="T5" fmla="*/ 999 h 999"/>
                <a:gd name="T6" fmla="*/ 0 w 496"/>
                <a:gd name="T7" fmla="*/ 188 h 999"/>
                <a:gd name="T8" fmla="*/ 84 w 496"/>
                <a:gd name="T9" fmla="*/ 0 h 999"/>
                <a:gd name="T10" fmla="*/ 0 60000 65536"/>
                <a:gd name="T11" fmla="*/ 0 60000 65536"/>
                <a:gd name="T12" fmla="*/ 0 60000 65536"/>
                <a:gd name="T13" fmla="*/ 0 60000 65536"/>
                <a:gd name="T14" fmla="*/ 0 60000 65536"/>
                <a:gd name="T15" fmla="*/ 0 w 496"/>
                <a:gd name="T16" fmla="*/ 0 h 999"/>
                <a:gd name="T17" fmla="*/ 496 w 496"/>
                <a:gd name="T18" fmla="*/ 999 h 999"/>
              </a:gdLst>
              <a:ahLst/>
              <a:cxnLst>
                <a:cxn ang="T10">
                  <a:pos x="T0" y="T1"/>
                </a:cxn>
                <a:cxn ang="T11">
                  <a:pos x="T2" y="T3"/>
                </a:cxn>
                <a:cxn ang="T12">
                  <a:pos x="T4" y="T5"/>
                </a:cxn>
                <a:cxn ang="T13">
                  <a:pos x="T6" y="T7"/>
                </a:cxn>
                <a:cxn ang="T14">
                  <a:pos x="T8" y="T9"/>
                </a:cxn>
              </a:cxnLst>
              <a:rect l="T15" t="T16" r="T17" b="T18"/>
              <a:pathLst>
                <a:path w="496" h="999">
                  <a:moveTo>
                    <a:pt x="84" y="0"/>
                  </a:moveTo>
                  <a:lnTo>
                    <a:pt x="496" y="854"/>
                  </a:lnTo>
                  <a:lnTo>
                    <a:pt x="496" y="999"/>
                  </a:lnTo>
                  <a:lnTo>
                    <a:pt x="0" y="188"/>
                  </a:lnTo>
                  <a:lnTo>
                    <a:pt x="84" y="0"/>
                  </a:lnTo>
                  <a:close/>
                </a:path>
              </a:pathLst>
            </a:custGeom>
            <a:solidFill>
              <a:schemeClr val="bg2"/>
            </a:solidFill>
            <a:ln w="9525">
              <a:noFill/>
              <a:round/>
              <a:headEnd/>
              <a:tailEnd/>
            </a:ln>
          </p:spPr>
          <p:txBody>
            <a:bodyPr/>
            <a:lstStyle/>
            <a:p>
              <a:endParaRPr lang="zh-CN" altLang="en-US"/>
            </a:p>
          </p:txBody>
        </p:sp>
        <p:sp>
          <p:nvSpPr>
            <p:cNvPr id="10" name="Freeform 5"/>
            <p:cNvSpPr>
              <a:spLocks/>
            </p:cNvSpPr>
            <p:nvPr/>
          </p:nvSpPr>
          <p:spPr bwMode="gray">
            <a:xfrm>
              <a:off x="171" y="0"/>
              <a:ext cx="564" cy="187"/>
            </a:xfrm>
            <a:custGeom>
              <a:avLst/>
              <a:gdLst>
                <a:gd name="T0" fmla="*/ 564 w 564"/>
                <a:gd name="T1" fmla="*/ 0 h 187"/>
                <a:gd name="T2" fmla="*/ 482 w 564"/>
                <a:gd name="T3" fmla="*/ 187 h 187"/>
                <a:gd name="T4" fmla="*/ 0 w 564"/>
                <a:gd name="T5" fmla="*/ 0 h 187"/>
                <a:gd name="T6" fmla="*/ 564 w 564"/>
                <a:gd name="T7" fmla="*/ 0 h 187"/>
                <a:gd name="T8" fmla="*/ 0 60000 65536"/>
                <a:gd name="T9" fmla="*/ 0 60000 65536"/>
                <a:gd name="T10" fmla="*/ 0 60000 65536"/>
                <a:gd name="T11" fmla="*/ 0 60000 65536"/>
                <a:gd name="T12" fmla="*/ 0 w 564"/>
                <a:gd name="T13" fmla="*/ 0 h 187"/>
                <a:gd name="T14" fmla="*/ 564 w 564"/>
                <a:gd name="T15" fmla="*/ 187 h 187"/>
              </a:gdLst>
              <a:ahLst/>
              <a:cxnLst>
                <a:cxn ang="T8">
                  <a:pos x="T0" y="T1"/>
                </a:cxn>
                <a:cxn ang="T9">
                  <a:pos x="T2" y="T3"/>
                </a:cxn>
                <a:cxn ang="T10">
                  <a:pos x="T4" y="T5"/>
                </a:cxn>
                <a:cxn ang="T11">
                  <a:pos x="T6" y="T7"/>
                </a:cxn>
              </a:cxnLst>
              <a:rect l="T12" t="T13" r="T14" b="T15"/>
              <a:pathLst>
                <a:path w="564" h="187">
                  <a:moveTo>
                    <a:pt x="564" y="0"/>
                  </a:moveTo>
                  <a:lnTo>
                    <a:pt x="482" y="187"/>
                  </a:lnTo>
                  <a:lnTo>
                    <a:pt x="0" y="0"/>
                  </a:lnTo>
                  <a:lnTo>
                    <a:pt x="564" y="0"/>
                  </a:lnTo>
                  <a:close/>
                </a:path>
              </a:pathLst>
            </a:custGeom>
            <a:solidFill>
              <a:schemeClr val="bg2"/>
            </a:solidFill>
            <a:ln w="9525">
              <a:noFill/>
              <a:round/>
              <a:headEnd/>
              <a:tailEnd/>
            </a:ln>
          </p:spPr>
          <p:txBody>
            <a:bodyPr/>
            <a:lstStyle/>
            <a:p>
              <a:endParaRPr lang="zh-CN" altLang="en-US"/>
            </a:p>
          </p:txBody>
        </p:sp>
      </p:grpSp>
      <p:sp>
        <p:nvSpPr>
          <p:cNvPr id="11" name="Freeform 7"/>
          <p:cNvSpPr>
            <a:spLocks/>
          </p:cNvSpPr>
          <p:nvPr/>
        </p:nvSpPr>
        <p:spPr bwMode="gray">
          <a:xfrm>
            <a:off x="1871663" y="-9525"/>
            <a:ext cx="1895475" cy="1519238"/>
          </a:xfrm>
          <a:custGeom>
            <a:avLst/>
            <a:gdLst>
              <a:gd name="T0" fmla="*/ 2147483647 w 1194"/>
              <a:gd name="T1" fmla="*/ 0 h 957"/>
              <a:gd name="T2" fmla="*/ 0 w 1194"/>
              <a:gd name="T3" fmla="*/ 2147483647 h 957"/>
              <a:gd name="T4" fmla="*/ 0 w 1194"/>
              <a:gd name="T5" fmla="*/ 2147483647 h 957"/>
              <a:gd name="T6" fmla="*/ 2147483647 w 1194"/>
              <a:gd name="T7" fmla="*/ 0 h 957"/>
              <a:gd name="T8" fmla="*/ 2147483647 w 1194"/>
              <a:gd name="T9" fmla="*/ 0 h 957"/>
              <a:gd name="T10" fmla="*/ 0 60000 65536"/>
              <a:gd name="T11" fmla="*/ 0 60000 65536"/>
              <a:gd name="T12" fmla="*/ 0 60000 65536"/>
              <a:gd name="T13" fmla="*/ 0 60000 65536"/>
              <a:gd name="T14" fmla="*/ 0 60000 65536"/>
              <a:gd name="T15" fmla="*/ 0 w 1194"/>
              <a:gd name="T16" fmla="*/ 0 h 957"/>
              <a:gd name="T17" fmla="*/ 1194 w 1194"/>
              <a:gd name="T18" fmla="*/ 957 h 957"/>
            </a:gdLst>
            <a:ahLst/>
            <a:cxnLst>
              <a:cxn ang="T10">
                <a:pos x="T0" y="T1"/>
              </a:cxn>
              <a:cxn ang="T11">
                <a:pos x="T2" y="T3"/>
              </a:cxn>
              <a:cxn ang="T12">
                <a:pos x="T4" y="T5"/>
              </a:cxn>
              <a:cxn ang="T13">
                <a:pos x="T6" y="T7"/>
              </a:cxn>
              <a:cxn ang="T14">
                <a:pos x="T8" y="T9"/>
              </a:cxn>
            </a:cxnLst>
            <a:rect l="T15" t="T16" r="T17" b="T18"/>
            <a:pathLst>
              <a:path w="1194" h="957">
                <a:moveTo>
                  <a:pt x="843" y="0"/>
                </a:moveTo>
                <a:lnTo>
                  <a:pt x="0" y="885"/>
                </a:lnTo>
                <a:lnTo>
                  <a:pt x="0" y="957"/>
                </a:lnTo>
                <a:lnTo>
                  <a:pt x="1194" y="0"/>
                </a:lnTo>
                <a:lnTo>
                  <a:pt x="843" y="0"/>
                </a:lnTo>
                <a:close/>
              </a:path>
            </a:pathLst>
          </a:custGeom>
          <a:solidFill>
            <a:schemeClr val="bg2"/>
          </a:solidFill>
          <a:ln w="9525">
            <a:noFill/>
            <a:round/>
            <a:headEnd/>
            <a:tailEnd/>
          </a:ln>
        </p:spPr>
        <p:txBody>
          <a:bodyPr/>
          <a:lstStyle/>
          <a:p>
            <a:endParaRPr lang="zh-CN" altLang="en-US"/>
          </a:p>
        </p:txBody>
      </p:sp>
      <p:sp>
        <p:nvSpPr>
          <p:cNvPr id="12" name="Freeform 8"/>
          <p:cNvSpPr>
            <a:spLocks/>
          </p:cNvSpPr>
          <p:nvPr/>
        </p:nvSpPr>
        <p:spPr bwMode="gray">
          <a:xfrm>
            <a:off x="1871664" y="-14288"/>
            <a:ext cx="2138362" cy="1581151"/>
          </a:xfrm>
          <a:custGeom>
            <a:avLst/>
            <a:gdLst>
              <a:gd name="T0" fmla="*/ 2147483647 w 1347"/>
              <a:gd name="T1" fmla="*/ 0 h 996"/>
              <a:gd name="T2" fmla="*/ 0 w 1347"/>
              <a:gd name="T3" fmla="*/ 2147483647 h 996"/>
              <a:gd name="T4" fmla="*/ 0 w 1347"/>
              <a:gd name="T5" fmla="*/ 2147483647 h 996"/>
              <a:gd name="T6" fmla="*/ 2147483647 w 1347"/>
              <a:gd name="T7" fmla="*/ 0 h 996"/>
              <a:gd name="T8" fmla="*/ 2147483647 w 1347"/>
              <a:gd name="T9" fmla="*/ 0 h 996"/>
              <a:gd name="T10" fmla="*/ 0 60000 65536"/>
              <a:gd name="T11" fmla="*/ 0 60000 65536"/>
              <a:gd name="T12" fmla="*/ 0 60000 65536"/>
              <a:gd name="T13" fmla="*/ 0 60000 65536"/>
              <a:gd name="T14" fmla="*/ 0 60000 65536"/>
              <a:gd name="T15" fmla="*/ 0 w 1347"/>
              <a:gd name="T16" fmla="*/ 0 h 996"/>
              <a:gd name="T17" fmla="*/ 1347 w 1347"/>
              <a:gd name="T18" fmla="*/ 996 h 996"/>
            </a:gdLst>
            <a:ahLst/>
            <a:cxnLst>
              <a:cxn ang="T10">
                <a:pos x="T0" y="T1"/>
              </a:cxn>
              <a:cxn ang="T11">
                <a:pos x="T2" y="T3"/>
              </a:cxn>
              <a:cxn ang="T12">
                <a:pos x="T4" y="T5"/>
              </a:cxn>
              <a:cxn ang="T13">
                <a:pos x="T6" y="T7"/>
              </a:cxn>
              <a:cxn ang="T14">
                <a:pos x="T8" y="T9"/>
              </a:cxn>
            </a:cxnLst>
            <a:rect l="T15" t="T16" r="T17" b="T18"/>
            <a:pathLst>
              <a:path w="1347" h="996">
                <a:moveTo>
                  <a:pt x="1347" y="0"/>
                </a:moveTo>
                <a:lnTo>
                  <a:pt x="0" y="996"/>
                </a:lnTo>
                <a:lnTo>
                  <a:pt x="0" y="957"/>
                </a:lnTo>
                <a:lnTo>
                  <a:pt x="1191" y="0"/>
                </a:lnTo>
                <a:lnTo>
                  <a:pt x="1347" y="0"/>
                </a:lnTo>
                <a:close/>
              </a:path>
            </a:pathLst>
          </a:custGeom>
          <a:solidFill>
            <a:schemeClr val="accent1"/>
          </a:solidFill>
          <a:ln w="9525">
            <a:noFill/>
            <a:round/>
            <a:headEnd/>
            <a:tailEnd/>
          </a:ln>
        </p:spPr>
        <p:txBody>
          <a:bodyPr/>
          <a:lstStyle/>
          <a:p>
            <a:endParaRPr lang="zh-CN" altLang="en-US"/>
          </a:p>
        </p:txBody>
      </p:sp>
      <p:sp>
        <p:nvSpPr>
          <p:cNvPr id="13" name="Freeform 9"/>
          <p:cNvSpPr>
            <a:spLocks/>
          </p:cNvSpPr>
          <p:nvPr/>
        </p:nvSpPr>
        <p:spPr bwMode="gray">
          <a:xfrm>
            <a:off x="1871664" y="-14288"/>
            <a:ext cx="2338387" cy="1627188"/>
          </a:xfrm>
          <a:custGeom>
            <a:avLst/>
            <a:gdLst>
              <a:gd name="T0" fmla="*/ 2147483647 w 1473"/>
              <a:gd name="T1" fmla="*/ 2147483647 h 1025"/>
              <a:gd name="T2" fmla="*/ 2147483647 w 1473"/>
              <a:gd name="T3" fmla="*/ 2147483647 h 1025"/>
              <a:gd name="T4" fmla="*/ 0 w 1473"/>
              <a:gd name="T5" fmla="*/ 2147483647 h 1025"/>
              <a:gd name="T6" fmla="*/ 2147483647 w 1473"/>
              <a:gd name="T7" fmla="*/ 0 h 1025"/>
              <a:gd name="T8" fmla="*/ 2147483647 w 1473"/>
              <a:gd name="T9" fmla="*/ 2147483647 h 1025"/>
              <a:gd name="T10" fmla="*/ 0 60000 65536"/>
              <a:gd name="T11" fmla="*/ 0 60000 65536"/>
              <a:gd name="T12" fmla="*/ 0 60000 65536"/>
              <a:gd name="T13" fmla="*/ 0 60000 65536"/>
              <a:gd name="T14" fmla="*/ 0 60000 65536"/>
              <a:gd name="T15" fmla="*/ 0 w 1473"/>
              <a:gd name="T16" fmla="*/ 0 h 1025"/>
              <a:gd name="T17" fmla="*/ 1473 w 1473"/>
              <a:gd name="T18" fmla="*/ 1025 h 1025"/>
            </a:gdLst>
            <a:ahLst/>
            <a:cxnLst>
              <a:cxn ang="T10">
                <a:pos x="T0" y="T1"/>
              </a:cxn>
              <a:cxn ang="T11">
                <a:pos x="T2" y="T3"/>
              </a:cxn>
              <a:cxn ang="T12">
                <a:pos x="T4" y="T5"/>
              </a:cxn>
              <a:cxn ang="T13">
                <a:pos x="T6" y="T7"/>
              </a:cxn>
              <a:cxn ang="T14">
                <a:pos x="T8" y="T9"/>
              </a:cxn>
            </a:cxnLst>
            <a:rect l="T15" t="T16" r="T17" b="T18"/>
            <a:pathLst>
              <a:path w="1473" h="1025">
                <a:moveTo>
                  <a:pt x="1473" y="6"/>
                </a:moveTo>
                <a:lnTo>
                  <a:pt x="2" y="1025"/>
                </a:lnTo>
                <a:lnTo>
                  <a:pt x="0" y="995"/>
                </a:lnTo>
                <a:lnTo>
                  <a:pt x="1344" y="0"/>
                </a:lnTo>
                <a:lnTo>
                  <a:pt x="1473" y="6"/>
                </a:lnTo>
                <a:close/>
              </a:path>
            </a:pathLst>
          </a:custGeom>
          <a:solidFill>
            <a:schemeClr val="tx2"/>
          </a:solidFill>
          <a:ln w="9525">
            <a:noFill/>
            <a:round/>
            <a:headEnd/>
            <a:tailEnd/>
          </a:ln>
        </p:spPr>
        <p:txBody>
          <a:bodyPr/>
          <a:lstStyle/>
          <a:p>
            <a:endParaRPr lang="zh-CN" altLang="en-US"/>
          </a:p>
        </p:txBody>
      </p:sp>
      <p:sp>
        <p:nvSpPr>
          <p:cNvPr id="14" name="Freeform 10"/>
          <p:cNvSpPr>
            <a:spLocks/>
          </p:cNvSpPr>
          <p:nvPr/>
        </p:nvSpPr>
        <p:spPr bwMode="gray">
          <a:xfrm>
            <a:off x="1874839" y="4437065"/>
            <a:ext cx="3525837" cy="2435225"/>
          </a:xfrm>
          <a:custGeom>
            <a:avLst/>
            <a:gdLst>
              <a:gd name="T0" fmla="*/ 2147483647 w 2221"/>
              <a:gd name="T1" fmla="*/ 2147483647 h 1534"/>
              <a:gd name="T2" fmla="*/ 0 w 2221"/>
              <a:gd name="T3" fmla="*/ 0 h 1534"/>
              <a:gd name="T4" fmla="*/ 2147483647 w 2221"/>
              <a:gd name="T5" fmla="*/ 2147483647 h 1534"/>
              <a:gd name="T6" fmla="*/ 2147483647 w 2221"/>
              <a:gd name="T7" fmla="*/ 2147483647 h 1534"/>
              <a:gd name="T8" fmla="*/ 2147483647 w 2221"/>
              <a:gd name="T9" fmla="*/ 2147483647 h 1534"/>
              <a:gd name="T10" fmla="*/ 0 60000 65536"/>
              <a:gd name="T11" fmla="*/ 0 60000 65536"/>
              <a:gd name="T12" fmla="*/ 0 60000 65536"/>
              <a:gd name="T13" fmla="*/ 0 60000 65536"/>
              <a:gd name="T14" fmla="*/ 0 60000 65536"/>
              <a:gd name="T15" fmla="*/ 0 w 2221"/>
              <a:gd name="T16" fmla="*/ 0 h 1534"/>
              <a:gd name="T17" fmla="*/ 2221 w 2221"/>
              <a:gd name="T18" fmla="*/ 1534 h 1534"/>
            </a:gdLst>
            <a:ahLst/>
            <a:cxnLst>
              <a:cxn ang="T10">
                <a:pos x="T0" y="T1"/>
              </a:cxn>
              <a:cxn ang="T11">
                <a:pos x="T2" y="T3"/>
              </a:cxn>
              <a:cxn ang="T12">
                <a:pos x="T4" y="T5"/>
              </a:cxn>
              <a:cxn ang="T13">
                <a:pos x="T6" y="T7"/>
              </a:cxn>
              <a:cxn ang="T14">
                <a:pos x="T8" y="T9"/>
              </a:cxn>
            </a:cxnLst>
            <a:rect l="T15" t="T16" r="T17" b="T18"/>
            <a:pathLst>
              <a:path w="2221" h="1534">
                <a:moveTo>
                  <a:pt x="2221" y="1533"/>
                </a:moveTo>
                <a:lnTo>
                  <a:pt x="0" y="0"/>
                </a:lnTo>
                <a:lnTo>
                  <a:pt x="1" y="25"/>
                </a:lnTo>
                <a:lnTo>
                  <a:pt x="2059" y="1534"/>
                </a:lnTo>
                <a:lnTo>
                  <a:pt x="2221" y="1533"/>
                </a:lnTo>
                <a:close/>
              </a:path>
            </a:pathLst>
          </a:custGeom>
          <a:solidFill>
            <a:schemeClr val="tx2"/>
          </a:solidFill>
          <a:ln w="9525">
            <a:noFill/>
            <a:round/>
            <a:headEnd/>
            <a:tailEnd/>
          </a:ln>
        </p:spPr>
        <p:txBody>
          <a:bodyPr/>
          <a:lstStyle/>
          <a:p>
            <a:endParaRPr lang="zh-CN" altLang="en-US"/>
          </a:p>
        </p:txBody>
      </p:sp>
      <p:sp>
        <p:nvSpPr>
          <p:cNvPr id="15" name="Freeform 11"/>
          <p:cNvSpPr>
            <a:spLocks/>
          </p:cNvSpPr>
          <p:nvPr/>
        </p:nvSpPr>
        <p:spPr bwMode="gray">
          <a:xfrm>
            <a:off x="1876425" y="4475163"/>
            <a:ext cx="3265488" cy="2392362"/>
          </a:xfrm>
          <a:custGeom>
            <a:avLst/>
            <a:gdLst>
              <a:gd name="T0" fmla="*/ 2147483647 w 2057"/>
              <a:gd name="T1" fmla="*/ 2147483647 h 1507"/>
              <a:gd name="T2" fmla="*/ 0 w 2057"/>
              <a:gd name="T3" fmla="*/ 0 h 1507"/>
              <a:gd name="T4" fmla="*/ 0 w 2057"/>
              <a:gd name="T5" fmla="*/ 2147483647 h 1507"/>
              <a:gd name="T6" fmla="*/ 2147483647 w 2057"/>
              <a:gd name="T7" fmla="*/ 2147483647 h 1507"/>
              <a:gd name="T8" fmla="*/ 2147483647 w 2057"/>
              <a:gd name="T9" fmla="*/ 2147483647 h 1507"/>
              <a:gd name="T10" fmla="*/ 0 60000 65536"/>
              <a:gd name="T11" fmla="*/ 0 60000 65536"/>
              <a:gd name="T12" fmla="*/ 0 60000 65536"/>
              <a:gd name="T13" fmla="*/ 0 60000 65536"/>
              <a:gd name="T14" fmla="*/ 0 60000 65536"/>
              <a:gd name="T15" fmla="*/ 0 w 2057"/>
              <a:gd name="T16" fmla="*/ 0 h 1507"/>
              <a:gd name="T17" fmla="*/ 2057 w 2057"/>
              <a:gd name="T18" fmla="*/ 1507 h 1507"/>
            </a:gdLst>
            <a:ahLst/>
            <a:cxnLst>
              <a:cxn ang="T10">
                <a:pos x="T0" y="T1"/>
              </a:cxn>
              <a:cxn ang="T11">
                <a:pos x="T2" y="T3"/>
              </a:cxn>
              <a:cxn ang="T12">
                <a:pos x="T4" y="T5"/>
              </a:cxn>
              <a:cxn ang="T13">
                <a:pos x="T6" y="T7"/>
              </a:cxn>
              <a:cxn ang="T14">
                <a:pos x="T8" y="T9"/>
              </a:cxn>
            </a:cxnLst>
            <a:rect l="T15" t="T16" r="T17" b="T18"/>
            <a:pathLst>
              <a:path w="2057" h="1507">
                <a:moveTo>
                  <a:pt x="2057" y="1507"/>
                </a:moveTo>
                <a:lnTo>
                  <a:pt x="0" y="0"/>
                </a:lnTo>
                <a:lnTo>
                  <a:pt x="0" y="30"/>
                </a:lnTo>
                <a:lnTo>
                  <a:pt x="1857" y="1507"/>
                </a:lnTo>
                <a:lnTo>
                  <a:pt x="2057" y="1507"/>
                </a:lnTo>
                <a:close/>
              </a:path>
            </a:pathLst>
          </a:custGeom>
          <a:solidFill>
            <a:schemeClr val="accent1"/>
          </a:solidFill>
          <a:ln w="9525">
            <a:noFill/>
            <a:round/>
            <a:headEnd/>
            <a:tailEnd/>
          </a:ln>
        </p:spPr>
        <p:txBody>
          <a:bodyPr/>
          <a:lstStyle/>
          <a:p>
            <a:endParaRPr lang="zh-CN" altLang="en-US"/>
          </a:p>
        </p:txBody>
      </p:sp>
      <p:sp>
        <p:nvSpPr>
          <p:cNvPr id="16" name="Freeform 12"/>
          <p:cNvSpPr>
            <a:spLocks/>
          </p:cNvSpPr>
          <p:nvPr/>
        </p:nvSpPr>
        <p:spPr bwMode="gray">
          <a:xfrm>
            <a:off x="1871664" y="4518025"/>
            <a:ext cx="2946400" cy="2344738"/>
          </a:xfrm>
          <a:custGeom>
            <a:avLst/>
            <a:gdLst>
              <a:gd name="T0" fmla="*/ 2147483647 w 1856"/>
              <a:gd name="T1" fmla="*/ 2147483647 h 1477"/>
              <a:gd name="T2" fmla="*/ 0 w 1856"/>
              <a:gd name="T3" fmla="*/ 2147483647 h 1477"/>
              <a:gd name="T4" fmla="*/ 0 w 1856"/>
              <a:gd name="T5" fmla="*/ 0 h 1477"/>
              <a:gd name="T6" fmla="*/ 2147483647 w 1856"/>
              <a:gd name="T7" fmla="*/ 2147483647 h 1477"/>
              <a:gd name="T8" fmla="*/ 2147483647 w 1856"/>
              <a:gd name="T9" fmla="*/ 2147483647 h 1477"/>
              <a:gd name="T10" fmla="*/ 2147483647 w 1856"/>
              <a:gd name="T11" fmla="*/ 2147483647 h 1477"/>
              <a:gd name="T12" fmla="*/ 0 60000 65536"/>
              <a:gd name="T13" fmla="*/ 0 60000 65536"/>
              <a:gd name="T14" fmla="*/ 0 60000 65536"/>
              <a:gd name="T15" fmla="*/ 0 60000 65536"/>
              <a:gd name="T16" fmla="*/ 0 60000 65536"/>
              <a:gd name="T17" fmla="*/ 0 60000 65536"/>
              <a:gd name="T18" fmla="*/ 0 w 1856"/>
              <a:gd name="T19" fmla="*/ 0 h 1477"/>
              <a:gd name="T20" fmla="*/ 1856 w 1856"/>
              <a:gd name="T21" fmla="*/ 1477 h 1477"/>
            </a:gdLst>
            <a:ahLst/>
            <a:cxnLst>
              <a:cxn ang="T12">
                <a:pos x="T0" y="T1"/>
              </a:cxn>
              <a:cxn ang="T13">
                <a:pos x="T2" y="T3"/>
              </a:cxn>
              <a:cxn ang="T14">
                <a:pos x="T4" y="T5"/>
              </a:cxn>
              <a:cxn ang="T15">
                <a:pos x="T6" y="T7"/>
              </a:cxn>
              <a:cxn ang="T16">
                <a:pos x="T8" y="T9"/>
              </a:cxn>
              <a:cxn ang="T17">
                <a:pos x="T10" y="T11"/>
              </a:cxn>
            </a:cxnLst>
            <a:rect l="T18" t="T19" r="T20" b="T21"/>
            <a:pathLst>
              <a:path w="1856" h="1477">
                <a:moveTo>
                  <a:pt x="1344" y="1474"/>
                </a:moveTo>
                <a:lnTo>
                  <a:pt x="0" y="97"/>
                </a:lnTo>
                <a:lnTo>
                  <a:pt x="0" y="0"/>
                </a:lnTo>
                <a:lnTo>
                  <a:pt x="1856" y="1474"/>
                </a:lnTo>
                <a:lnTo>
                  <a:pt x="1848" y="1477"/>
                </a:lnTo>
                <a:lnTo>
                  <a:pt x="1344" y="1474"/>
                </a:lnTo>
                <a:close/>
              </a:path>
            </a:pathLst>
          </a:custGeom>
          <a:solidFill>
            <a:schemeClr val="hlink"/>
          </a:solidFill>
          <a:ln w="9525">
            <a:noFill/>
            <a:round/>
            <a:headEnd/>
            <a:tailEnd/>
          </a:ln>
        </p:spPr>
        <p:txBody>
          <a:bodyPr/>
          <a:lstStyle/>
          <a:p>
            <a:endParaRPr lang="zh-CN" altLang="en-US"/>
          </a:p>
        </p:txBody>
      </p:sp>
      <p:sp>
        <p:nvSpPr>
          <p:cNvPr id="17" name="Line 17"/>
          <p:cNvSpPr>
            <a:spLocks noChangeShapeType="1"/>
          </p:cNvSpPr>
          <p:nvPr/>
        </p:nvSpPr>
        <p:spPr bwMode="gray">
          <a:xfrm>
            <a:off x="1876425" y="1552577"/>
            <a:ext cx="0" cy="2957513"/>
          </a:xfrm>
          <a:prstGeom prst="line">
            <a:avLst/>
          </a:prstGeom>
          <a:noFill/>
          <a:ln w="9525">
            <a:solidFill>
              <a:schemeClr val="accent1"/>
            </a:solidFill>
            <a:round/>
            <a:headEnd/>
            <a:tailEnd/>
          </a:ln>
        </p:spPr>
        <p:txBody>
          <a:bodyPr/>
          <a:lstStyle/>
          <a:p>
            <a:endParaRPr lang="zh-CN" altLang="en-US"/>
          </a:p>
        </p:txBody>
      </p:sp>
      <p:sp>
        <p:nvSpPr>
          <p:cNvPr id="18" name="Rectangle 40"/>
          <p:cNvSpPr txBox="1">
            <a:spLocks noChangeArrowheads="1"/>
          </p:cNvSpPr>
          <p:nvPr/>
        </p:nvSpPr>
        <p:spPr bwMode="white">
          <a:xfrm>
            <a:off x="1763714" y="2060575"/>
            <a:ext cx="4968875" cy="1366838"/>
          </a:xfrm>
          <a:prstGeom prst="rect">
            <a:avLst/>
          </a:prstGeom>
          <a:noFill/>
          <a:ln w="9525">
            <a:noFill/>
            <a:miter lim="800000"/>
            <a:headEnd/>
            <a:tailEnd/>
          </a:ln>
        </p:spPr>
        <p:txBody>
          <a:bodyPr anchor="ctr"/>
          <a:lstStyle/>
          <a:p>
            <a:pPr>
              <a:lnSpc>
                <a:spcPct val="70000"/>
              </a:lnSpc>
            </a:pPr>
            <a:r>
              <a:rPr kumimoji="1" lang="en-US" altLang="zh-CN" sz="4000" b="1">
                <a:solidFill>
                  <a:schemeClr val="bg1"/>
                </a:solidFill>
                <a:latin typeface="微软雅黑" pitchFamily="34" charset="-122"/>
                <a:ea typeface="微软雅黑" pitchFamily="34" charset="-122"/>
              </a:rPr>
              <a:t>《</a:t>
            </a:r>
            <a:r>
              <a:rPr kumimoji="1" lang="zh-CN" altLang="en-US" sz="4000" b="1">
                <a:solidFill>
                  <a:schemeClr val="bg1"/>
                </a:solidFill>
                <a:latin typeface="微软雅黑" pitchFamily="34" charset="-122"/>
                <a:ea typeface="微软雅黑" pitchFamily="34" charset="-122"/>
              </a:rPr>
              <a:t>时事报告</a:t>
            </a:r>
            <a:r>
              <a:rPr kumimoji="1" lang="en-US" altLang="zh-CN" sz="4000" b="1">
                <a:solidFill>
                  <a:schemeClr val="bg1"/>
                </a:solidFill>
                <a:latin typeface="微软雅黑" pitchFamily="34" charset="-122"/>
                <a:ea typeface="微软雅黑" pitchFamily="34" charset="-122"/>
              </a:rPr>
              <a:t>》</a:t>
            </a:r>
            <a:r>
              <a:rPr kumimoji="1" lang="zh-CN" altLang="en-US" sz="4000" b="1">
                <a:solidFill>
                  <a:schemeClr val="bg1"/>
                </a:solidFill>
                <a:latin typeface="微软雅黑" pitchFamily="34" charset="-122"/>
                <a:ea typeface="微软雅黑" pitchFamily="34" charset="-122"/>
              </a:rPr>
              <a:t>杂志社</a:t>
            </a:r>
            <a:endParaRPr kumimoji="1" lang="ko-KR" altLang="en-US" sz="4000" b="1">
              <a:solidFill>
                <a:schemeClr val="bg1"/>
              </a:solidFill>
              <a:latin typeface="微软雅黑" pitchFamily="34" charset="-122"/>
              <a:ea typeface="冬青黑体简体中文 W6" charset="-122"/>
            </a:endParaRPr>
          </a:p>
        </p:txBody>
      </p:sp>
      <p:sp>
        <p:nvSpPr>
          <p:cNvPr id="19" name="Rectangle 41"/>
          <p:cNvSpPr txBox="1">
            <a:spLocks noChangeArrowheads="1"/>
          </p:cNvSpPr>
          <p:nvPr/>
        </p:nvSpPr>
        <p:spPr bwMode="white">
          <a:xfrm>
            <a:off x="2051050" y="2997200"/>
            <a:ext cx="5473700" cy="431800"/>
          </a:xfrm>
          <a:prstGeom prst="rect">
            <a:avLst/>
          </a:prstGeom>
          <a:noFill/>
          <a:ln w="9525">
            <a:noFill/>
            <a:miter lim="800000"/>
            <a:headEnd/>
            <a:tailEnd/>
          </a:ln>
        </p:spPr>
        <p:txBody>
          <a:bodyPr/>
          <a:lstStyle/>
          <a:p>
            <a:pPr latinLnBrk="1">
              <a:spcBef>
                <a:spcPct val="20000"/>
              </a:spcBef>
            </a:pPr>
            <a:r>
              <a:rPr kumimoji="1" lang="zh-CN" altLang="en-US" sz="2800" b="1">
                <a:solidFill>
                  <a:schemeClr val="bg1"/>
                </a:solidFill>
                <a:latin typeface="华文楷体" pitchFamily="2" charset="-122"/>
                <a:ea typeface="华文楷体" pitchFamily="2" charset="-122"/>
              </a:rPr>
              <a:t>形势与政策课专用</a:t>
            </a:r>
            <a:endParaRPr kumimoji="1" lang="ko-KR" altLang="en-US" sz="2800" b="1">
              <a:solidFill>
                <a:schemeClr val="bg1"/>
              </a:solidFill>
              <a:latin typeface="华文楷体" pitchFamily="2" charset="-122"/>
              <a:ea typeface="楷体-简" charset="-122"/>
            </a:endParaRPr>
          </a:p>
        </p:txBody>
      </p:sp>
      <p:sp>
        <p:nvSpPr>
          <p:cNvPr id="20" name="Rectangle 6"/>
          <p:cNvSpPr>
            <a:spLocks noChangeArrowheads="1"/>
          </p:cNvSpPr>
          <p:nvPr/>
        </p:nvSpPr>
        <p:spPr bwMode="gray">
          <a:xfrm>
            <a:off x="65089" y="4457700"/>
            <a:ext cx="1762125" cy="215900"/>
          </a:xfrm>
          <a:prstGeom prst="rect">
            <a:avLst/>
          </a:prstGeom>
          <a:solidFill>
            <a:schemeClr val="bg2"/>
          </a:solidFill>
          <a:ln w="9525">
            <a:noFill/>
            <a:miter lim="800000"/>
            <a:headEnd/>
            <a:tailEnd/>
          </a:ln>
        </p:spPr>
        <p:txBody>
          <a:bodyPr wrap="none" anchor="ctr"/>
          <a:lstStyle/>
          <a:p>
            <a:endParaRPr lang="zh-CN" altLang="en-US"/>
          </a:p>
        </p:txBody>
      </p:sp>
      <p:pic>
        <p:nvPicPr>
          <p:cNvPr id="22" name="图片 2" descr="章.tif"/>
          <p:cNvPicPr>
            <a:picLocks noChangeAspect="1"/>
          </p:cNvPicPr>
          <p:nvPr/>
        </p:nvPicPr>
        <p:blipFill>
          <a:blip r:embed="rId2" cstate="print"/>
          <a:srcRect/>
          <a:stretch>
            <a:fillRect/>
          </a:stretch>
        </p:blipFill>
        <p:spPr bwMode="auto">
          <a:xfrm>
            <a:off x="561956" y="2416176"/>
            <a:ext cx="1152525" cy="1155700"/>
          </a:xfrm>
          <a:prstGeom prst="rect">
            <a:avLst/>
          </a:prstGeom>
          <a:noFill/>
          <a:ln w="9525">
            <a:noFill/>
            <a:miter lim="800000"/>
            <a:headEnd/>
            <a:tailEnd/>
          </a:ln>
        </p:spPr>
      </p:pic>
      <p:sp>
        <p:nvSpPr>
          <p:cNvPr id="23" name="Freeform 20"/>
          <p:cNvSpPr>
            <a:spLocks/>
          </p:cNvSpPr>
          <p:nvPr/>
        </p:nvSpPr>
        <p:spPr bwMode="gray">
          <a:xfrm>
            <a:off x="1811371" y="-9525"/>
            <a:ext cx="7332662" cy="6946900"/>
          </a:xfrm>
          <a:custGeom>
            <a:avLst/>
            <a:gdLst>
              <a:gd name="T0" fmla="*/ 2147483647 w 4579"/>
              <a:gd name="T1" fmla="*/ 0 h 4338"/>
              <a:gd name="T2" fmla="*/ 2147483647 w 4579"/>
              <a:gd name="T3" fmla="*/ 2147483647 h 4338"/>
              <a:gd name="T4" fmla="*/ 0 w 4579"/>
              <a:gd name="T5" fmla="*/ 2147483647 h 4338"/>
              <a:gd name="T6" fmla="*/ 2147483647 w 4579"/>
              <a:gd name="T7" fmla="*/ 2147483647 h 4338"/>
              <a:gd name="T8" fmla="*/ 2147483647 w 4579"/>
              <a:gd name="T9" fmla="*/ 2147483647 h 4338"/>
              <a:gd name="T10" fmla="*/ 2147483647 w 4579"/>
              <a:gd name="T11" fmla="*/ 0 h 4338"/>
              <a:gd name="T12" fmla="*/ 2147483647 w 4579"/>
              <a:gd name="T13" fmla="*/ 0 h 4338"/>
              <a:gd name="T14" fmla="*/ 0 60000 65536"/>
              <a:gd name="T15" fmla="*/ 0 60000 65536"/>
              <a:gd name="T16" fmla="*/ 0 60000 65536"/>
              <a:gd name="T17" fmla="*/ 0 60000 65536"/>
              <a:gd name="T18" fmla="*/ 0 60000 65536"/>
              <a:gd name="T19" fmla="*/ 0 60000 65536"/>
              <a:gd name="T20" fmla="*/ 0 60000 65536"/>
              <a:gd name="T21" fmla="*/ 0 w 4579"/>
              <a:gd name="T22" fmla="*/ 0 h 4338"/>
              <a:gd name="T23" fmla="*/ 4579 w 4579"/>
              <a:gd name="T24" fmla="*/ 4338 h 43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579" h="4338">
                <a:moveTo>
                  <a:pt x="1471" y="0"/>
                </a:moveTo>
                <a:lnTo>
                  <a:pt x="1" y="1020"/>
                </a:lnTo>
                <a:lnTo>
                  <a:pt x="0" y="2805"/>
                </a:lnTo>
                <a:lnTo>
                  <a:pt x="2221" y="4338"/>
                </a:lnTo>
                <a:lnTo>
                  <a:pt x="4579" y="4332"/>
                </a:lnTo>
                <a:lnTo>
                  <a:pt x="4573" y="0"/>
                </a:lnTo>
                <a:lnTo>
                  <a:pt x="1471" y="0"/>
                </a:lnTo>
                <a:close/>
              </a:path>
            </a:pathLst>
          </a:custGeom>
          <a:solidFill>
            <a:schemeClr val="bg1"/>
          </a:solidFill>
          <a:ln w="9525">
            <a:noFill/>
            <a:round/>
            <a:headEnd/>
            <a:tailEnd/>
          </a:ln>
        </p:spPr>
        <p:txBody>
          <a:bodyPr/>
          <a:lstStyle/>
          <a:p>
            <a:endParaRPr lang="zh-CN" altLang="en-US"/>
          </a:p>
        </p:txBody>
      </p:sp>
      <p:sp>
        <p:nvSpPr>
          <p:cNvPr id="4" name="TextBox 3"/>
          <p:cNvSpPr txBox="1"/>
          <p:nvPr/>
        </p:nvSpPr>
        <p:spPr>
          <a:xfrm>
            <a:off x="2285985" y="2500306"/>
            <a:ext cx="6715172" cy="2677656"/>
          </a:xfrm>
          <a:prstGeom prst="rect">
            <a:avLst/>
          </a:prstGeom>
          <a:noFill/>
        </p:spPr>
        <p:txBody>
          <a:bodyPr wrap="square">
            <a:spAutoFit/>
          </a:bodyPr>
          <a:lstStyle/>
          <a:p>
            <a:pPr algn="just">
              <a:defRPr/>
            </a:pPr>
            <a:r>
              <a:rPr lang="zh-CN" altLang="en-US" sz="2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黑体" pitchFamily="49" charset="-122"/>
                <a:ea typeface="黑体" pitchFamily="49" charset="-122"/>
              </a:rPr>
              <a:t>　　</a:t>
            </a:r>
            <a:r>
              <a:rPr lang="zh-CN" altLang="en-US" sz="2400" b="1" spc="50" dirty="0">
                <a:ln w="13500">
                  <a:solidFill>
                    <a:schemeClr val="accent1">
                      <a:shade val="2500"/>
                      <a:alpha val="6500"/>
                    </a:schemeClr>
                  </a:solidFill>
                  <a:prstDash val="solid"/>
                </a:ln>
                <a:effectLst>
                  <a:innerShdw blurRad="50900" dist="38500" dir="13500000">
                    <a:srgbClr val="000000">
                      <a:alpha val="60000"/>
                    </a:srgbClr>
                  </a:innerShdw>
                </a:effectLst>
                <a:latin typeface="黑体" pitchFamily="49" charset="-122"/>
                <a:ea typeface="黑体" pitchFamily="49" charset="-122"/>
              </a:rPr>
              <a:t>教育部职业与成人教育司委托，中宣部</a:t>
            </a:r>
            <a:r>
              <a:rPr lang="en-US" altLang="zh-CN" sz="2400" b="1" spc="50" dirty="0">
                <a:ln w="13500">
                  <a:solidFill>
                    <a:schemeClr val="accent1">
                      <a:shade val="2500"/>
                      <a:alpha val="6500"/>
                    </a:schemeClr>
                  </a:solidFill>
                  <a:prstDash val="solid"/>
                </a:ln>
                <a:effectLst>
                  <a:innerShdw blurRad="50900" dist="38500" dir="13500000">
                    <a:srgbClr val="000000">
                      <a:alpha val="60000"/>
                    </a:srgbClr>
                  </a:innerShdw>
                </a:effectLst>
                <a:latin typeface="黑体" pitchFamily="49" charset="-122"/>
                <a:ea typeface="黑体" pitchFamily="49" charset="-122"/>
              </a:rPr>
              <a:t>《</a:t>
            </a:r>
            <a:r>
              <a:rPr lang="zh-CN" altLang="en-US" sz="2400" b="1" spc="50" dirty="0">
                <a:ln w="13500">
                  <a:solidFill>
                    <a:schemeClr val="accent1">
                      <a:shade val="2500"/>
                      <a:alpha val="6500"/>
                    </a:schemeClr>
                  </a:solidFill>
                  <a:prstDash val="solid"/>
                </a:ln>
                <a:effectLst>
                  <a:innerShdw blurRad="50900" dist="38500" dir="13500000">
                    <a:srgbClr val="000000">
                      <a:alpha val="60000"/>
                    </a:srgbClr>
                  </a:innerShdw>
                </a:effectLst>
                <a:latin typeface="黑体" pitchFamily="49" charset="-122"/>
                <a:ea typeface="黑体" pitchFamily="49" charset="-122"/>
              </a:rPr>
              <a:t>时事报告</a:t>
            </a:r>
            <a:r>
              <a:rPr lang="en-US" altLang="zh-CN" sz="2400" b="1" spc="50" dirty="0">
                <a:ln w="13500">
                  <a:solidFill>
                    <a:schemeClr val="accent1">
                      <a:shade val="2500"/>
                      <a:alpha val="6500"/>
                    </a:schemeClr>
                  </a:solidFill>
                  <a:prstDash val="solid"/>
                </a:ln>
                <a:effectLst>
                  <a:innerShdw blurRad="50900" dist="38500" dir="13500000">
                    <a:srgbClr val="000000">
                      <a:alpha val="60000"/>
                    </a:srgbClr>
                  </a:innerShdw>
                </a:effectLst>
                <a:latin typeface="黑体" pitchFamily="49" charset="-122"/>
                <a:ea typeface="黑体" pitchFamily="49" charset="-122"/>
              </a:rPr>
              <a:t>》</a:t>
            </a:r>
            <a:r>
              <a:rPr lang="zh-CN" altLang="en-US" sz="2400" b="1" spc="50" dirty="0">
                <a:ln w="13500">
                  <a:solidFill>
                    <a:schemeClr val="accent1">
                      <a:shade val="2500"/>
                      <a:alpha val="6500"/>
                    </a:schemeClr>
                  </a:solidFill>
                  <a:prstDash val="solid"/>
                </a:ln>
                <a:effectLst>
                  <a:innerShdw blurRad="50900" dist="38500" dir="13500000">
                    <a:srgbClr val="000000">
                      <a:alpha val="60000"/>
                    </a:srgbClr>
                  </a:innerShdw>
                </a:effectLst>
                <a:latin typeface="黑体" pitchFamily="49" charset="-122"/>
                <a:ea typeface="黑体" pitchFamily="49" charset="-122"/>
              </a:rPr>
              <a:t>杂志社编辑出版的全国中职院校形势与政策教育唯一指定教材。</a:t>
            </a:r>
          </a:p>
          <a:p>
            <a:pPr algn="just">
              <a:defRPr/>
            </a:pPr>
            <a:r>
              <a:rPr lang="zh-CN" altLang="en-US" sz="2400" b="1" spc="50" dirty="0">
                <a:ln w="13500">
                  <a:solidFill>
                    <a:schemeClr val="accent1">
                      <a:shade val="2500"/>
                      <a:alpha val="6500"/>
                    </a:schemeClr>
                  </a:solidFill>
                  <a:prstDash val="solid"/>
                </a:ln>
                <a:effectLst>
                  <a:innerShdw blurRad="50900" dist="38500" dir="13500000">
                    <a:srgbClr val="000000">
                      <a:alpha val="60000"/>
                    </a:srgbClr>
                  </a:innerShdw>
                </a:effectLst>
                <a:latin typeface="黑体" pitchFamily="49" charset="-122"/>
                <a:ea typeface="黑体" pitchFamily="49" charset="-122"/>
              </a:rPr>
              <a:t>　　紧密结合中职院校德育课特点，解读政策、分析形势，传达就业信息，介绍行业发展与动态，帮助学生开拓眼界、提升素质。被誉为“填补空白的权威教材”。 </a:t>
            </a:r>
          </a:p>
        </p:txBody>
      </p:sp>
      <p:pic>
        <p:nvPicPr>
          <p:cNvPr id="24" name="图片 23" descr="zhijiao.gif"/>
          <p:cNvPicPr>
            <a:picLocks noChangeAspect="1"/>
          </p:cNvPicPr>
          <p:nvPr/>
        </p:nvPicPr>
        <p:blipFill>
          <a:blip r:embed="rId3"/>
          <a:stretch>
            <a:fillRect/>
          </a:stretch>
        </p:blipFill>
        <p:spPr>
          <a:xfrm>
            <a:off x="2676196" y="559838"/>
            <a:ext cx="5665574" cy="5040000"/>
          </a:xfrm>
          <a:prstGeom prst="rect">
            <a:avLst/>
          </a:prstGeom>
        </p:spPr>
      </p:pic>
      <p:sp>
        <p:nvSpPr>
          <p:cNvPr id="25" name="Text Box 8"/>
          <p:cNvSpPr txBox="1">
            <a:spLocks noChangeArrowheads="1"/>
          </p:cNvSpPr>
          <p:nvPr/>
        </p:nvSpPr>
        <p:spPr bwMode="gray">
          <a:xfrm>
            <a:off x="-71470" y="4422500"/>
            <a:ext cx="2087563" cy="292384"/>
          </a:xfrm>
          <a:prstGeom prst="rect">
            <a:avLst/>
          </a:prstGeom>
          <a:noFill/>
          <a:ln w="9525">
            <a:noFill/>
            <a:miter lim="800000"/>
            <a:headEnd/>
            <a:tailEnd/>
          </a:ln>
        </p:spPr>
        <p:txBody>
          <a:bodyPr lIns="121917" tIns="60958" rIns="121917" bIns="60958">
            <a:spAutoFit/>
          </a:bodyPr>
          <a:lstStyle/>
          <a:p>
            <a:r>
              <a:rPr lang="en-US" altLang="zh-CN" sz="1100" b="1" dirty="0" smtClean="0">
                <a:solidFill>
                  <a:schemeClr val="bg1"/>
                </a:solidFill>
                <a:latin typeface="Arial" pitchFamily="34" charset="0"/>
                <a:ea typeface="黑体" pitchFamily="2" charset="-122"/>
                <a:cs typeface="Arial" pitchFamily="34" charset="0"/>
              </a:rPr>
              <a:t>www.xingshizhengce.com</a:t>
            </a:r>
            <a:endParaRPr lang="zh-CN" altLang="en-US" sz="1100" b="1" dirty="0">
              <a:solidFill>
                <a:schemeClr val="bg1"/>
              </a:solidFill>
              <a:latin typeface="Arial" pitchFamily="34" charset="0"/>
              <a:ea typeface="黑体" pitchFamily="2" charset="-122"/>
            </a:endParaRPr>
          </a:p>
        </p:txBody>
      </p:sp>
      <p:pic>
        <p:nvPicPr>
          <p:cNvPr id="26" name="Picture 2" descr="C:\Users\Administrator\Desktop\PPT制作元素\PPT合作\杂志社logo带网址 单副本.png"/>
          <p:cNvPicPr>
            <a:picLocks noChangeAspect="1" noChangeArrowheads="1"/>
          </p:cNvPicPr>
          <p:nvPr/>
        </p:nvPicPr>
        <p:blipFill>
          <a:blip r:embed="rId4"/>
          <a:stretch>
            <a:fillRect/>
          </a:stretch>
        </p:blipFill>
        <p:spPr bwMode="auto">
          <a:xfrm>
            <a:off x="6500826" y="6156348"/>
            <a:ext cx="2380399" cy="558800"/>
          </a:xfrm>
          <a:prstGeom prst="rect">
            <a:avLst/>
          </a:prstGeom>
          <a:noFill/>
          <a:ln w="9525">
            <a:noFill/>
            <a:miter lim="800000"/>
            <a:headEnd/>
            <a:tailEnd/>
          </a:ln>
        </p:spPr>
      </p:pic>
    </p:spTree>
    <p:extLst>
      <p:ext uri="{BB962C8B-B14F-4D97-AF65-F5344CB8AC3E}">
        <p14:creationId xmlns="" xmlns:p14="http://schemas.microsoft.com/office/powerpoint/2010/main" val="4259134142"/>
      </p:ext>
    </p:extLst>
  </p:cSld>
  <p:clrMapOvr>
    <a:masterClrMapping/>
  </p:clrMapOvr>
  <p:transition spd="slow">
    <p:pull/>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Line 2"/>
          <p:cNvSpPr>
            <a:spLocks noChangeShapeType="1"/>
          </p:cNvSpPr>
          <p:nvPr/>
        </p:nvSpPr>
        <p:spPr bwMode="gray">
          <a:xfrm>
            <a:off x="1811338" y="1455738"/>
            <a:ext cx="0" cy="3128963"/>
          </a:xfrm>
          <a:prstGeom prst="line">
            <a:avLst/>
          </a:prstGeom>
          <a:noFill/>
          <a:ln w="9525">
            <a:solidFill>
              <a:schemeClr val="bg2"/>
            </a:solidFill>
            <a:round/>
            <a:headEnd/>
            <a:tailEnd/>
          </a:ln>
        </p:spPr>
        <p:txBody>
          <a:bodyPr lIns="121917" tIns="60958" rIns="121917" bIns="60958"/>
          <a:lstStyle/>
          <a:p>
            <a:endParaRPr lang="zh-CN" altLang="en-US"/>
          </a:p>
        </p:txBody>
      </p:sp>
      <p:grpSp>
        <p:nvGrpSpPr>
          <p:cNvPr id="2" name="Group 3"/>
          <p:cNvGrpSpPr>
            <a:grpSpLocks/>
          </p:cNvGrpSpPr>
          <p:nvPr/>
        </p:nvGrpSpPr>
        <p:grpSpPr bwMode="auto">
          <a:xfrm>
            <a:off x="271465" y="-4762"/>
            <a:ext cx="1552575" cy="1585913"/>
            <a:chOff x="171" y="-3"/>
            <a:chExt cx="978" cy="999"/>
          </a:xfrm>
        </p:grpSpPr>
        <p:sp>
          <p:nvSpPr>
            <p:cNvPr id="9" name="Freeform 4"/>
            <p:cNvSpPr>
              <a:spLocks/>
            </p:cNvSpPr>
            <p:nvPr/>
          </p:nvSpPr>
          <p:spPr bwMode="gray">
            <a:xfrm>
              <a:off x="653" y="-3"/>
              <a:ext cx="496" cy="999"/>
            </a:xfrm>
            <a:custGeom>
              <a:avLst/>
              <a:gdLst>
                <a:gd name="T0" fmla="*/ 84 w 496"/>
                <a:gd name="T1" fmla="*/ 0 h 999"/>
                <a:gd name="T2" fmla="*/ 496 w 496"/>
                <a:gd name="T3" fmla="*/ 854 h 999"/>
                <a:gd name="T4" fmla="*/ 496 w 496"/>
                <a:gd name="T5" fmla="*/ 999 h 999"/>
                <a:gd name="T6" fmla="*/ 0 w 496"/>
                <a:gd name="T7" fmla="*/ 188 h 999"/>
                <a:gd name="T8" fmla="*/ 84 w 496"/>
                <a:gd name="T9" fmla="*/ 0 h 999"/>
                <a:gd name="T10" fmla="*/ 0 60000 65536"/>
                <a:gd name="T11" fmla="*/ 0 60000 65536"/>
                <a:gd name="T12" fmla="*/ 0 60000 65536"/>
                <a:gd name="T13" fmla="*/ 0 60000 65536"/>
                <a:gd name="T14" fmla="*/ 0 60000 65536"/>
                <a:gd name="T15" fmla="*/ 0 w 496"/>
                <a:gd name="T16" fmla="*/ 0 h 999"/>
                <a:gd name="T17" fmla="*/ 496 w 496"/>
                <a:gd name="T18" fmla="*/ 999 h 999"/>
              </a:gdLst>
              <a:ahLst/>
              <a:cxnLst>
                <a:cxn ang="T10">
                  <a:pos x="T0" y="T1"/>
                </a:cxn>
                <a:cxn ang="T11">
                  <a:pos x="T2" y="T3"/>
                </a:cxn>
                <a:cxn ang="T12">
                  <a:pos x="T4" y="T5"/>
                </a:cxn>
                <a:cxn ang="T13">
                  <a:pos x="T6" y="T7"/>
                </a:cxn>
                <a:cxn ang="T14">
                  <a:pos x="T8" y="T9"/>
                </a:cxn>
              </a:cxnLst>
              <a:rect l="T15" t="T16" r="T17" b="T18"/>
              <a:pathLst>
                <a:path w="496" h="999">
                  <a:moveTo>
                    <a:pt x="84" y="0"/>
                  </a:moveTo>
                  <a:lnTo>
                    <a:pt x="496" y="854"/>
                  </a:lnTo>
                  <a:lnTo>
                    <a:pt x="496" y="999"/>
                  </a:lnTo>
                  <a:lnTo>
                    <a:pt x="0" y="188"/>
                  </a:lnTo>
                  <a:lnTo>
                    <a:pt x="84" y="0"/>
                  </a:lnTo>
                  <a:close/>
                </a:path>
              </a:pathLst>
            </a:custGeom>
            <a:solidFill>
              <a:schemeClr val="bg2"/>
            </a:solidFill>
            <a:ln w="9525">
              <a:noFill/>
              <a:round/>
              <a:headEnd/>
              <a:tailEnd/>
            </a:ln>
          </p:spPr>
          <p:txBody>
            <a:bodyPr/>
            <a:lstStyle/>
            <a:p>
              <a:endParaRPr lang="zh-CN" altLang="en-US"/>
            </a:p>
          </p:txBody>
        </p:sp>
        <p:sp>
          <p:nvSpPr>
            <p:cNvPr id="10" name="Freeform 5"/>
            <p:cNvSpPr>
              <a:spLocks/>
            </p:cNvSpPr>
            <p:nvPr/>
          </p:nvSpPr>
          <p:spPr bwMode="gray">
            <a:xfrm>
              <a:off x="171" y="0"/>
              <a:ext cx="564" cy="187"/>
            </a:xfrm>
            <a:custGeom>
              <a:avLst/>
              <a:gdLst>
                <a:gd name="T0" fmla="*/ 564 w 564"/>
                <a:gd name="T1" fmla="*/ 0 h 187"/>
                <a:gd name="T2" fmla="*/ 482 w 564"/>
                <a:gd name="T3" fmla="*/ 187 h 187"/>
                <a:gd name="T4" fmla="*/ 0 w 564"/>
                <a:gd name="T5" fmla="*/ 0 h 187"/>
                <a:gd name="T6" fmla="*/ 564 w 564"/>
                <a:gd name="T7" fmla="*/ 0 h 187"/>
                <a:gd name="T8" fmla="*/ 0 60000 65536"/>
                <a:gd name="T9" fmla="*/ 0 60000 65536"/>
                <a:gd name="T10" fmla="*/ 0 60000 65536"/>
                <a:gd name="T11" fmla="*/ 0 60000 65536"/>
                <a:gd name="T12" fmla="*/ 0 w 564"/>
                <a:gd name="T13" fmla="*/ 0 h 187"/>
                <a:gd name="T14" fmla="*/ 564 w 564"/>
                <a:gd name="T15" fmla="*/ 187 h 187"/>
              </a:gdLst>
              <a:ahLst/>
              <a:cxnLst>
                <a:cxn ang="T8">
                  <a:pos x="T0" y="T1"/>
                </a:cxn>
                <a:cxn ang="T9">
                  <a:pos x="T2" y="T3"/>
                </a:cxn>
                <a:cxn ang="T10">
                  <a:pos x="T4" y="T5"/>
                </a:cxn>
                <a:cxn ang="T11">
                  <a:pos x="T6" y="T7"/>
                </a:cxn>
              </a:cxnLst>
              <a:rect l="T12" t="T13" r="T14" b="T15"/>
              <a:pathLst>
                <a:path w="564" h="187">
                  <a:moveTo>
                    <a:pt x="564" y="0"/>
                  </a:moveTo>
                  <a:lnTo>
                    <a:pt x="482" y="187"/>
                  </a:lnTo>
                  <a:lnTo>
                    <a:pt x="0" y="0"/>
                  </a:lnTo>
                  <a:lnTo>
                    <a:pt x="564" y="0"/>
                  </a:lnTo>
                  <a:close/>
                </a:path>
              </a:pathLst>
            </a:custGeom>
            <a:solidFill>
              <a:schemeClr val="bg2"/>
            </a:solidFill>
            <a:ln w="9525">
              <a:noFill/>
              <a:round/>
              <a:headEnd/>
              <a:tailEnd/>
            </a:ln>
          </p:spPr>
          <p:txBody>
            <a:bodyPr/>
            <a:lstStyle/>
            <a:p>
              <a:endParaRPr lang="zh-CN" altLang="en-US"/>
            </a:p>
          </p:txBody>
        </p:sp>
      </p:grpSp>
      <p:sp>
        <p:nvSpPr>
          <p:cNvPr id="11" name="Freeform 7"/>
          <p:cNvSpPr>
            <a:spLocks/>
          </p:cNvSpPr>
          <p:nvPr/>
        </p:nvSpPr>
        <p:spPr bwMode="gray">
          <a:xfrm>
            <a:off x="1871665" y="-9525"/>
            <a:ext cx="1895475" cy="1519239"/>
          </a:xfrm>
          <a:custGeom>
            <a:avLst/>
            <a:gdLst>
              <a:gd name="T0" fmla="*/ 2147483647 w 1194"/>
              <a:gd name="T1" fmla="*/ 0 h 957"/>
              <a:gd name="T2" fmla="*/ 0 w 1194"/>
              <a:gd name="T3" fmla="*/ 2147483647 h 957"/>
              <a:gd name="T4" fmla="*/ 0 w 1194"/>
              <a:gd name="T5" fmla="*/ 2147483647 h 957"/>
              <a:gd name="T6" fmla="*/ 2147483647 w 1194"/>
              <a:gd name="T7" fmla="*/ 0 h 957"/>
              <a:gd name="T8" fmla="*/ 2147483647 w 1194"/>
              <a:gd name="T9" fmla="*/ 0 h 957"/>
              <a:gd name="T10" fmla="*/ 0 60000 65536"/>
              <a:gd name="T11" fmla="*/ 0 60000 65536"/>
              <a:gd name="T12" fmla="*/ 0 60000 65536"/>
              <a:gd name="T13" fmla="*/ 0 60000 65536"/>
              <a:gd name="T14" fmla="*/ 0 60000 65536"/>
              <a:gd name="T15" fmla="*/ 0 w 1194"/>
              <a:gd name="T16" fmla="*/ 0 h 957"/>
              <a:gd name="T17" fmla="*/ 1194 w 1194"/>
              <a:gd name="T18" fmla="*/ 957 h 957"/>
            </a:gdLst>
            <a:ahLst/>
            <a:cxnLst>
              <a:cxn ang="T10">
                <a:pos x="T0" y="T1"/>
              </a:cxn>
              <a:cxn ang="T11">
                <a:pos x="T2" y="T3"/>
              </a:cxn>
              <a:cxn ang="T12">
                <a:pos x="T4" y="T5"/>
              </a:cxn>
              <a:cxn ang="T13">
                <a:pos x="T6" y="T7"/>
              </a:cxn>
              <a:cxn ang="T14">
                <a:pos x="T8" y="T9"/>
              </a:cxn>
            </a:cxnLst>
            <a:rect l="T15" t="T16" r="T17" b="T18"/>
            <a:pathLst>
              <a:path w="1194" h="957">
                <a:moveTo>
                  <a:pt x="843" y="0"/>
                </a:moveTo>
                <a:lnTo>
                  <a:pt x="0" y="885"/>
                </a:lnTo>
                <a:lnTo>
                  <a:pt x="0" y="957"/>
                </a:lnTo>
                <a:lnTo>
                  <a:pt x="1194" y="0"/>
                </a:lnTo>
                <a:lnTo>
                  <a:pt x="843" y="0"/>
                </a:lnTo>
                <a:close/>
              </a:path>
            </a:pathLst>
          </a:custGeom>
          <a:solidFill>
            <a:schemeClr val="bg2"/>
          </a:solidFill>
          <a:ln w="9525">
            <a:noFill/>
            <a:round/>
            <a:headEnd/>
            <a:tailEnd/>
          </a:ln>
        </p:spPr>
        <p:txBody>
          <a:bodyPr lIns="121917" tIns="60958" rIns="121917" bIns="60958"/>
          <a:lstStyle/>
          <a:p>
            <a:endParaRPr lang="zh-CN" altLang="en-US"/>
          </a:p>
        </p:txBody>
      </p:sp>
      <p:sp>
        <p:nvSpPr>
          <p:cNvPr id="12" name="Freeform 8"/>
          <p:cNvSpPr>
            <a:spLocks/>
          </p:cNvSpPr>
          <p:nvPr/>
        </p:nvSpPr>
        <p:spPr bwMode="gray">
          <a:xfrm>
            <a:off x="1871664" y="-14288"/>
            <a:ext cx="2138362" cy="1581151"/>
          </a:xfrm>
          <a:custGeom>
            <a:avLst/>
            <a:gdLst>
              <a:gd name="T0" fmla="*/ 2147483647 w 1347"/>
              <a:gd name="T1" fmla="*/ 0 h 996"/>
              <a:gd name="T2" fmla="*/ 0 w 1347"/>
              <a:gd name="T3" fmla="*/ 2147483647 h 996"/>
              <a:gd name="T4" fmla="*/ 0 w 1347"/>
              <a:gd name="T5" fmla="*/ 2147483647 h 996"/>
              <a:gd name="T6" fmla="*/ 2147483647 w 1347"/>
              <a:gd name="T7" fmla="*/ 0 h 996"/>
              <a:gd name="T8" fmla="*/ 2147483647 w 1347"/>
              <a:gd name="T9" fmla="*/ 0 h 996"/>
              <a:gd name="T10" fmla="*/ 0 60000 65536"/>
              <a:gd name="T11" fmla="*/ 0 60000 65536"/>
              <a:gd name="T12" fmla="*/ 0 60000 65536"/>
              <a:gd name="T13" fmla="*/ 0 60000 65536"/>
              <a:gd name="T14" fmla="*/ 0 60000 65536"/>
              <a:gd name="T15" fmla="*/ 0 w 1347"/>
              <a:gd name="T16" fmla="*/ 0 h 996"/>
              <a:gd name="T17" fmla="*/ 1347 w 1347"/>
              <a:gd name="T18" fmla="*/ 996 h 996"/>
            </a:gdLst>
            <a:ahLst/>
            <a:cxnLst>
              <a:cxn ang="T10">
                <a:pos x="T0" y="T1"/>
              </a:cxn>
              <a:cxn ang="T11">
                <a:pos x="T2" y="T3"/>
              </a:cxn>
              <a:cxn ang="T12">
                <a:pos x="T4" y="T5"/>
              </a:cxn>
              <a:cxn ang="T13">
                <a:pos x="T6" y="T7"/>
              </a:cxn>
              <a:cxn ang="T14">
                <a:pos x="T8" y="T9"/>
              </a:cxn>
            </a:cxnLst>
            <a:rect l="T15" t="T16" r="T17" b="T18"/>
            <a:pathLst>
              <a:path w="1347" h="996">
                <a:moveTo>
                  <a:pt x="1347" y="0"/>
                </a:moveTo>
                <a:lnTo>
                  <a:pt x="0" y="996"/>
                </a:lnTo>
                <a:lnTo>
                  <a:pt x="0" y="957"/>
                </a:lnTo>
                <a:lnTo>
                  <a:pt x="1191" y="0"/>
                </a:lnTo>
                <a:lnTo>
                  <a:pt x="1347" y="0"/>
                </a:lnTo>
                <a:close/>
              </a:path>
            </a:pathLst>
          </a:custGeom>
          <a:solidFill>
            <a:schemeClr val="accent1"/>
          </a:solidFill>
          <a:ln w="9525">
            <a:noFill/>
            <a:round/>
            <a:headEnd/>
            <a:tailEnd/>
          </a:ln>
        </p:spPr>
        <p:txBody>
          <a:bodyPr lIns="121917" tIns="60958" rIns="121917" bIns="60958"/>
          <a:lstStyle/>
          <a:p>
            <a:endParaRPr lang="zh-CN" altLang="en-US"/>
          </a:p>
        </p:txBody>
      </p:sp>
      <p:sp>
        <p:nvSpPr>
          <p:cNvPr id="13" name="Freeform 9"/>
          <p:cNvSpPr>
            <a:spLocks/>
          </p:cNvSpPr>
          <p:nvPr/>
        </p:nvSpPr>
        <p:spPr bwMode="gray">
          <a:xfrm>
            <a:off x="1871665" y="-14287"/>
            <a:ext cx="2338387" cy="1627188"/>
          </a:xfrm>
          <a:custGeom>
            <a:avLst/>
            <a:gdLst>
              <a:gd name="T0" fmla="*/ 2147483647 w 1473"/>
              <a:gd name="T1" fmla="*/ 2147483647 h 1025"/>
              <a:gd name="T2" fmla="*/ 2147483647 w 1473"/>
              <a:gd name="T3" fmla="*/ 2147483647 h 1025"/>
              <a:gd name="T4" fmla="*/ 0 w 1473"/>
              <a:gd name="T5" fmla="*/ 2147483647 h 1025"/>
              <a:gd name="T6" fmla="*/ 2147483647 w 1473"/>
              <a:gd name="T7" fmla="*/ 0 h 1025"/>
              <a:gd name="T8" fmla="*/ 2147483647 w 1473"/>
              <a:gd name="T9" fmla="*/ 2147483647 h 1025"/>
              <a:gd name="T10" fmla="*/ 0 60000 65536"/>
              <a:gd name="T11" fmla="*/ 0 60000 65536"/>
              <a:gd name="T12" fmla="*/ 0 60000 65536"/>
              <a:gd name="T13" fmla="*/ 0 60000 65536"/>
              <a:gd name="T14" fmla="*/ 0 60000 65536"/>
              <a:gd name="T15" fmla="*/ 0 w 1473"/>
              <a:gd name="T16" fmla="*/ 0 h 1025"/>
              <a:gd name="T17" fmla="*/ 1473 w 1473"/>
              <a:gd name="T18" fmla="*/ 1025 h 1025"/>
            </a:gdLst>
            <a:ahLst/>
            <a:cxnLst>
              <a:cxn ang="T10">
                <a:pos x="T0" y="T1"/>
              </a:cxn>
              <a:cxn ang="T11">
                <a:pos x="T2" y="T3"/>
              </a:cxn>
              <a:cxn ang="T12">
                <a:pos x="T4" y="T5"/>
              </a:cxn>
              <a:cxn ang="T13">
                <a:pos x="T6" y="T7"/>
              </a:cxn>
              <a:cxn ang="T14">
                <a:pos x="T8" y="T9"/>
              </a:cxn>
            </a:cxnLst>
            <a:rect l="T15" t="T16" r="T17" b="T18"/>
            <a:pathLst>
              <a:path w="1473" h="1025">
                <a:moveTo>
                  <a:pt x="1473" y="6"/>
                </a:moveTo>
                <a:lnTo>
                  <a:pt x="2" y="1025"/>
                </a:lnTo>
                <a:lnTo>
                  <a:pt x="0" y="995"/>
                </a:lnTo>
                <a:lnTo>
                  <a:pt x="1344" y="0"/>
                </a:lnTo>
                <a:lnTo>
                  <a:pt x="1473" y="6"/>
                </a:lnTo>
                <a:close/>
              </a:path>
            </a:pathLst>
          </a:custGeom>
          <a:solidFill>
            <a:schemeClr val="tx2"/>
          </a:solidFill>
          <a:ln w="9525">
            <a:noFill/>
            <a:round/>
            <a:headEnd/>
            <a:tailEnd/>
          </a:ln>
        </p:spPr>
        <p:txBody>
          <a:bodyPr lIns="121917" tIns="60958" rIns="121917" bIns="60958"/>
          <a:lstStyle/>
          <a:p>
            <a:endParaRPr lang="zh-CN" altLang="en-US"/>
          </a:p>
        </p:txBody>
      </p:sp>
      <p:sp>
        <p:nvSpPr>
          <p:cNvPr id="14" name="Freeform 10"/>
          <p:cNvSpPr>
            <a:spLocks/>
          </p:cNvSpPr>
          <p:nvPr/>
        </p:nvSpPr>
        <p:spPr bwMode="gray">
          <a:xfrm>
            <a:off x="1874840" y="4437066"/>
            <a:ext cx="3525837" cy="2435225"/>
          </a:xfrm>
          <a:custGeom>
            <a:avLst/>
            <a:gdLst>
              <a:gd name="T0" fmla="*/ 2147483647 w 2221"/>
              <a:gd name="T1" fmla="*/ 2147483647 h 1534"/>
              <a:gd name="T2" fmla="*/ 0 w 2221"/>
              <a:gd name="T3" fmla="*/ 0 h 1534"/>
              <a:gd name="T4" fmla="*/ 2147483647 w 2221"/>
              <a:gd name="T5" fmla="*/ 2147483647 h 1534"/>
              <a:gd name="T6" fmla="*/ 2147483647 w 2221"/>
              <a:gd name="T7" fmla="*/ 2147483647 h 1534"/>
              <a:gd name="T8" fmla="*/ 2147483647 w 2221"/>
              <a:gd name="T9" fmla="*/ 2147483647 h 1534"/>
              <a:gd name="T10" fmla="*/ 0 60000 65536"/>
              <a:gd name="T11" fmla="*/ 0 60000 65536"/>
              <a:gd name="T12" fmla="*/ 0 60000 65536"/>
              <a:gd name="T13" fmla="*/ 0 60000 65536"/>
              <a:gd name="T14" fmla="*/ 0 60000 65536"/>
              <a:gd name="T15" fmla="*/ 0 w 2221"/>
              <a:gd name="T16" fmla="*/ 0 h 1534"/>
              <a:gd name="T17" fmla="*/ 2221 w 2221"/>
              <a:gd name="T18" fmla="*/ 1534 h 1534"/>
            </a:gdLst>
            <a:ahLst/>
            <a:cxnLst>
              <a:cxn ang="T10">
                <a:pos x="T0" y="T1"/>
              </a:cxn>
              <a:cxn ang="T11">
                <a:pos x="T2" y="T3"/>
              </a:cxn>
              <a:cxn ang="T12">
                <a:pos x="T4" y="T5"/>
              </a:cxn>
              <a:cxn ang="T13">
                <a:pos x="T6" y="T7"/>
              </a:cxn>
              <a:cxn ang="T14">
                <a:pos x="T8" y="T9"/>
              </a:cxn>
            </a:cxnLst>
            <a:rect l="T15" t="T16" r="T17" b="T18"/>
            <a:pathLst>
              <a:path w="2221" h="1534">
                <a:moveTo>
                  <a:pt x="2221" y="1533"/>
                </a:moveTo>
                <a:lnTo>
                  <a:pt x="0" y="0"/>
                </a:lnTo>
                <a:lnTo>
                  <a:pt x="1" y="25"/>
                </a:lnTo>
                <a:lnTo>
                  <a:pt x="2059" y="1534"/>
                </a:lnTo>
                <a:lnTo>
                  <a:pt x="2221" y="1533"/>
                </a:lnTo>
                <a:close/>
              </a:path>
            </a:pathLst>
          </a:custGeom>
          <a:solidFill>
            <a:schemeClr val="tx2"/>
          </a:solidFill>
          <a:ln w="9525">
            <a:noFill/>
            <a:round/>
            <a:headEnd/>
            <a:tailEnd/>
          </a:ln>
        </p:spPr>
        <p:txBody>
          <a:bodyPr lIns="121917" tIns="60958" rIns="121917" bIns="60958"/>
          <a:lstStyle/>
          <a:p>
            <a:endParaRPr lang="zh-CN" altLang="en-US"/>
          </a:p>
        </p:txBody>
      </p:sp>
      <p:sp>
        <p:nvSpPr>
          <p:cNvPr id="15" name="Freeform 11"/>
          <p:cNvSpPr>
            <a:spLocks/>
          </p:cNvSpPr>
          <p:nvPr/>
        </p:nvSpPr>
        <p:spPr bwMode="gray">
          <a:xfrm>
            <a:off x="1876425" y="4475164"/>
            <a:ext cx="3265488" cy="2392363"/>
          </a:xfrm>
          <a:custGeom>
            <a:avLst/>
            <a:gdLst>
              <a:gd name="T0" fmla="*/ 2147483647 w 2057"/>
              <a:gd name="T1" fmla="*/ 2147483647 h 1507"/>
              <a:gd name="T2" fmla="*/ 0 w 2057"/>
              <a:gd name="T3" fmla="*/ 0 h 1507"/>
              <a:gd name="T4" fmla="*/ 0 w 2057"/>
              <a:gd name="T5" fmla="*/ 2147483647 h 1507"/>
              <a:gd name="T6" fmla="*/ 2147483647 w 2057"/>
              <a:gd name="T7" fmla="*/ 2147483647 h 1507"/>
              <a:gd name="T8" fmla="*/ 2147483647 w 2057"/>
              <a:gd name="T9" fmla="*/ 2147483647 h 1507"/>
              <a:gd name="T10" fmla="*/ 0 60000 65536"/>
              <a:gd name="T11" fmla="*/ 0 60000 65536"/>
              <a:gd name="T12" fmla="*/ 0 60000 65536"/>
              <a:gd name="T13" fmla="*/ 0 60000 65536"/>
              <a:gd name="T14" fmla="*/ 0 60000 65536"/>
              <a:gd name="T15" fmla="*/ 0 w 2057"/>
              <a:gd name="T16" fmla="*/ 0 h 1507"/>
              <a:gd name="T17" fmla="*/ 2057 w 2057"/>
              <a:gd name="T18" fmla="*/ 1507 h 1507"/>
            </a:gdLst>
            <a:ahLst/>
            <a:cxnLst>
              <a:cxn ang="T10">
                <a:pos x="T0" y="T1"/>
              </a:cxn>
              <a:cxn ang="T11">
                <a:pos x="T2" y="T3"/>
              </a:cxn>
              <a:cxn ang="T12">
                <a:pos x="T4" y="T5"/>
              </a:cxn>
              <a:cxn ang="T13">
                <a:pos x="T6" y="T7"/>
              </a:cxn>
              <a:cxn ang="T14">
                <a:pos x="T8" y="T9"/>
              </a:cxn>
            </a:cxnLst>
            <a:rect l="T15" t="T16" r="T17" b="T18"/>
            <a:pathLst>
              <a:path w="2057" h="1507">
                <a:moveTo>
                  <a:pt x="2057" y="1507"/>
                </a:moveTo>
                <a:lnTo>
                  <a:pt x="0" y="0"/>
                </a:lnTo>
                <a:lnTo>
                  <a:pt x="0" y="30"/>
                </a:lnTo>
                <a:lnTo>
                  <a:pt x="1857" y="1507"/>
                </a:lnTo>
                <a:lnTo>
                  <a:pt x="2057" y="1507"/>
                </a:lnTo>
                <a:close/>
              </a:path>
            </a:pathLst>
          </a:custGeom>
          <a:solidFill>
            <a:schemeClr val="accent1"/>
          </a:solidFill>
          <a:ln w="9525">
            <a:noFill/>
            <a:round/>
            <a:headEnd/>
            <a:tailEnd/>
          </a:ln>
        </p:spPr>
        <p:txBody>
          <a:bodyPr lIns="121917" tIns="60958" rIns="121917" bIns="60958"/>
          <a:lstStyle/>
          <a:p>
            <a:endParaRPr lang="zh-CN" altLang="en-US"/>
          </a:p>
        </p:txBody>
      </p:sp>
      <p:sp>
        <p:nvSpPr>
          <p:cNvPr id="16" name="Freeform 12"/>
          <p:cNvSpPr>
            <a:spLocks/>
          </p:cNvSpPr>
          <p:nvPr/>
        </p:nvSpPr>
        <p:spPr bwMode="gray">
          <a:xfrm>
            <a:off x="1871664" y="4518026"/>
            <a:ext cx="2946400" cy="2344739"/>
          </a:xfrm>
          <a:custGeom>
            <a:avLst/>
            <a:gdLst>
              <a:gd name="T0" fmla="*/ 2147483647 w 1856"/>
              <a:gd name="T1" fmla="*/ 2147483647 h 1477"/>
              <a:gd name="T2" fmla="*/ 0 w 1856"/>
              <a:gd name="T3" fmla="*/ 2147483647 h 1477"/>
              <a:gd name="T4" fmla="*/ 0 w 1856"/>
              <a:gd name="T5" fmla="*/ 0 h 1477"/>
              <a:gd name="T6" fmla="*/ 2147483647 w 1856"/>
              <a:gd name="T7" fmla="*/ 2147483647 h 1477"/>
              <a:gd name="T8" fmla="*/ 2147483647 w 1856"/>
              <a:gd name="T9" fmla="*/ 2147483647 h 1477"/>
              <a:gd name="T10" fmla="*/ 2147483647 w 1856"/>
              <a:gd name="T11" fmla="*/ 2147483647 h 1477"/>
              <a:gd name="T12" fmla="*/ 0 60000 65536"/>
              <a:gd name="T13" fmla="*/ 0 60000 65536"/>
              <a:gd name="T14" fmla="*/ 0 60000 65536"/>
              <a:gd name="T15" fmla="*/ 0 60000 65536"/>
              <a:gd name="T16" fmla="*/ 0 60000 65536"/>
              <a:gd name="T17" fmla="*/ 0 60000 65536"/>
              <a:gd name="T18" fmla="*/ 0 w 1856"/>
              <a:gd name="T19" fmla="*/ 0 h 1477"/>
              <a:gd name="T20" fmla="*/ 1856 w 1856"/>
              <a:gd name="T21" fmla="*/ 1477 h 1477"/>
            </a:gdLst>
            <a:ahLst/>
            <a:cxnLst>
              <a:cxn ang="T12">
                <a:pos x="T0" y="T1"/>
              </a:cxn>
              <a:cxn ang="T13">
                <a:pos x="T2" y="T3"/>
              </a:cxn>
              <a:cxn ang="T14">
                <a:pos x="T4" y="T5"/>
              </a:cxn>
              <a:cxn ang="T15">
                <a:pos x="T6" y="T7"/>
              </a:cxn>
              <a:cxn ang="T16">
                <a:pos x="T8" y="T9"/>
              </a:cxn>
              <a:cxn ang="T17">
                <a:pos x="T10" y="T11"/>
              </a:cxn>
            </a:cxnLst>
            <a:rect l="T18" t="T19" r="T20" b="T21"/>
            <a:pathLst>
              <a:path w="1856" h="1477">
                <a:moveTo>
                  <a:pt x="1344" y="1474"/>
                </a:moveTo>
                <a:lnTo>
                  <a:pt x="0" y="97"/>
                </a:lnTo>
                <a:lnTo>
                  <a:pt x="0" y="0"/>
                </a:lnTo>
                <a:lnTo>
                  <a:pt x="1856" y="1474"/>
                </a:lnTo>
                <a:lnTo>
                  <a:pt x="1848" y="1477"/>
                </a:lnTo>
                <a:lnTo>
                  <a:pt x="1344" y="1474"/>
                </a:lnTo>
                <a:close/>
              </a:path>
            </a:pathLst>
          </a:custGeom>
          <a:solidFill>
            <a:schemeClr val="hlink"/>
          </a:solidFill>
          <a:ln w="9525">
            <a:noFill/>
            <a:round/>
            <a:headEnd/>
            <a:tailEnd/>
          </a:ln>
        </p:spPr>
        <p:txBody>
          <a:bodyPr lIns="121917" tIns="60958" rIns="121917" bIns="60958"/>
          <a:lstStyle/>
          <a:p>
            <a:endParaRPr lang="zh-CN" altLang="en-US"/>
          </a:p>
        </p:txBody>
      </p:sp>
      <p:sp>
        <p:nvSpPr>
          <p:cNvPr id="17" name="Line 17"/>
          <p:cNvSpPr>
            <a:spLocks noChangeShapeType="1"/>
          </p:cNvSpPr>
          <p:nvPr/>
        </p:nvSpPr>
        <p:spPr bwMode="gray">
          <a:xfrm>
            <a:off x="1876425" y="1552578"/>
            <a:ext cx="0" cy="2957513"/>
          </a:xfrm>
          <a:prstGeom prst="line">
            <a:avLst/>
          </a:prstGeom>
          <a:noFill/>
          <a:ln w="9525">
            <a:solidFill>
              <a:schemeClr val="accent1"/>
            </a:solidFill>
            <a:round/>
            <a:headEnd/>
            <a:tailEnd/>
          </a:ln>
        </p:spPr>
        <p:txBody>
          <a:bodyPr lIns="121917" tIns="60958" rIns="121917" bIns="60958"/>
          <a:lstStyle/>
          <a:p>
            <a:endParaRPr lang="zh-CN" altLang="en-US"/>
          </a:p>
        </p:txBody>
      </p:sp>
      <p:sp>
        <p:nvSpPr>
          <p:cNvPr id="18" name="Rectangle 40"/>
          <p:cNvSpPr txBox="1">
            <a:spLocks noChangeArrowheads="1"/>
          </p:cNvSpPr>
          <p:nvPr/>
        </p:nvSpPr>
        <p:spPr bwMode="white">
          <a:xfrm>
            <a:off x="1763715" y="2060576"/>
            <a:ext cx="4968875" cy="1366839"/>
          </a:xfrm>
          <a:prstGeom prst="rect">
            <a:avLst/>
          </a:prstGeom>
          <a:noFill/>
          <a:ln w="9525">
            <a:noFill/>
            <a:miter lim="800000"/>
            <a:headEnd/>
            <a:tailEnd/>
          </a:ln>
        </p:spPr>
        <p:txBody>
          <a:bodyPr lIns="121917" tIns="60958" rIns="121917" bIns="60958" anchor="ctr"/>
          <a:lstStyle/>
          <a:p>
            <a:pPr>
              <a:lnSpc>
                <a:spcPct val="70000"/>
              </a:lnSpc>
            </a:pPr>
            <a:r>
              <a:rPr kumimoji="1" lang="en-US" altLang="zh-CN" sz="5300" b="1" dirty="0">
                <a:solidFill>
                  <a:schemeClr val="bg1"/>
                </a:solidFill>
                <a:latin typeface="微软雅黑" pitchFamily="34" charset="-122"/>
                <a:ea typeface="微软雅黑" pitchFamily="34" charset="-122"/>
              </a:rPr>
              <a:t>《</a:t>
            </a:r>
            <a:r>
              <a:rPr kumimoji="1" lang="zh-CN" altLang="en-US" sz="5300" b="1" dirty="0">
                <a:solidFill>
                  <a:schemeClr val="bg1"/>
                </a:solidFill>
                <a:latin typeface="微软雅黑" pitchFamily="34" charset="-122"/>
                <a:ea typeface="微软雅黑" pitchFamily="34" charset="-122"/>
              </a:rPr>
              <a:t>时事报告</a:t>
            </a:r>
            <a:r>
              <a:rPr kumimoji="1" lang="en-US" altLang="zh-CN" sz="5300" b="1" dirty="0">
                <a:solidFill>
                  <a:schemeClr val="bg1"/>
                </a:solidFill>
                <a:latin typeface="微软雅黑" pitchFamily="34" charset="-122"/>
                <a:ea typeface="微软雅黑" pitchFamily="34" charset="-122"/>
              </a:rPr>
              <a:t>》</a:t>
            </a:r>
            <a:r>
              <a:rPr kumimoji="1" lang="zh-CN" altLang="en-US" sz="5300" b="1" dirty="0">
                <a:solidFill>
                  <a:schemeClr val="bg1"/>
                </a:solidFill>
                <a:latin typeface="微软雅黑" pitchFamily="34" charset="-122"/>
                <a:ea typeface="微软雅黑" pitchFamily="34" charset="-122"/>
              </a:rPr>
              <a:t>杂志社</a:t>
            </a:r>
            <a:endParaRPr kumimoji="1" lang="ko-KR" altLang="en-US" sz="5300" b="1" dirty="0">
              <a:solidFill>
                <a:schemeClr val="bg1"/>
              </a:solidFill>
              <a:latin typeface="微软雅黑" pitchFamily="34" charset="-122"/>
              <a:ea typeface="冬青黑体简体中文 W6" charset="-122"/>
            </a:endParaRPr>
          </a:p>
        </p:txBody>
      </p:sp>
      <p:sp>
        <p:nvSpPr>
          <p:cNvPr id="19" name="Rectangle 41"/>
          <p:cNvSpPr txBox="1">
            <a:spLocks noChangeArrowheads="1"/>
          </p:cNvSpPr>
          <p:nvPr/>
        </p:nvSpPr>
        <p:spPr bwMode="white">
          <a:xfrm>
            <a:off x="2051050" y="2997200"/>
            <a:ext cx="5473700" cy="431800"/>
          </a:xfrm>
          <a:prstGeom prst="rect">
            <a:avLst/>
          </a:prstGeom>
          <a:noFill/>
          <a:ln w="9525">
            <a:noFill/>
            <a:miter lim="800000"/>
            <a:headEnd/>
            <a:tailEnd/>
          </a:ln>
        </p:spPr>
        <p:txBody>
          <a:bodyPr lIns="121917" tIns="60958" rIns="121917" bIns="60958"/>
          <a:lstStyle/>
          <a:p>
            <a:pPr latinLnBrk="1">
              <a:spcBef>
                <a:spcPct val="20000"/>
              </a:spcBef>
            </a:pPr>
            <a:r>
              <a:rPr kumimoji="1" lang="zh-CN" altLang="en-US" sz="3700" b="1" dirty="0">
                <a:solidFill>
                  <a:schemeClr val="bg1"/>
                </a:solidFill>
                <a:latin typeface="华文楷体" pitchFamily="2" charset="-122"/>
                <a:ea typeface="华文楷体" pitchFamily="2" charset="-122"/>
              </a:rPr>
              <a:t>形势与政策课专用</a:t>
            </a:r>
            <a:endParaRPr kumimoji="1" lang="ko-KR" altLang="en-US" sz="3700" b="1" dirty="0">
              <a:solidFill>
                <a:schemeClr val="bg1"/>
              </a:solidFill>
              <a:latin typeface="华文楷体" pitchFamily="2" charset="-122"/>
              <a:ea typeface="楷体-简" charset="-122"/>
            </a:endParaRPr>
          </a:p>
        </p:txBody>
      </p:sp>
      <p:sp>
        <p:nvSpPr>
          <p:cNvPr id="20" name="Rectangle 6"/>
          <p:cNvSpPr>
            <a:spLocks noChangeArrowheads="1"/>
          </p:cNvSpPr>
          <p:nvPr/>
        </p:nvSpPr>
        <p:spPr bwMode="gray">
          <a:xfrm>
            <a:off x="65090" y="4457701"/>
            <a:ext cx="1762125" cy="215900"/>
          </a:xfrm>
          <a:prstGeom prst="rect">
            <a:avLst/>
          </a:prstGeom>
          <a:solidFill>
            <a:schemeClr val="bg2"/>
          </a:solidFill>
          <a:ln w="9525">
            <a:noFill/>
            <a:miter lim="800000"/>
            <a:headEnd/>
            <a:tailEnd/>
          </a:ln>
        </p:spPr>
        <p:txBody>
          <a:bodyPr wrap="none" lIns="121917" tIns="60958" rIns="121917" bIns="60958" anchor="ctr"/>
          <a:lstStyle/>
          <a:p>
            <a:endParaRPr lang="zh-CN" altLang="en-US"/>
          </a:p>
        </p:txBody>
      </p:sp>
      <p:pic>
        <p:nvPicPr>
          <p:cNvPr id="22" name="图片 2" descr="章.tif"/>
          <p:cNvPicPr>
            <a:picLocks noChangeAspect="1"/>
          </p:cNvPicPr>
          <p:nvPr/>
        </p:nvPicPr>
        <p:blipFill>
          <a:blip r:embed="rId2" cstate="print"/>
          <a:srcRect/>
          <a:stretch>
            <a:fillRect/>
          </a:stretch>
        </p:blipFill>
        <p:spPr bwMode="auto">
          <a:xfrm>
            <a:off x="561956" y="2416177"/>
            <a:ext cx="1152525" cy="1155700"/>
          </a:xfrm>
          <a:prstGeom prst="rect">
            <a:avLst/>
          </a:prstGeom>
          <a:noFill/>
          <a:ln w="9525">
            <a:noFill/>
            <a:miter lim="800000"/>
            <a:headEnd/>
            <a:tailEnd/>
          </a:ln>
        </p:spPr>
      </p:pic>
      <p:sp>
        <p:nvSpPr>
          <p:cNvPr id="23" name="Freeform 20"/>
          <p:cNvSpPr>
            <a:spLocks/>
          </p:cNvSpPr>
          <p:nvPr/>
        </p:nvSpPr>
        <p:spPr bwMode="gray">
          <a:xfrm>
            <a:off x="1811371" y="-9525"/>
            <a:ext cx="7332662" cy="6946900"/>
          </a:xfrm>
          <a:custGeom>
            <a:avLst/>
            <a:gdLst>
              <a:gd name="T0" fmla="*/ 2147483647 w 4579"/>
              <a:gd name="T1" fmla="*/ 0 h 4338"/>
              <a:gd name="T2" fmla="*/ 2147483647 w 4579"/>
              <a:gd name="T3" fmla="*/ 2147483647 h 4338"/>
              <a:gd name="T4" fmla="*/ 0 w 4579"/>
              <a:gd name="T5" fmla="*/ 2147483647 h 4338"/>
              <a:gd name="T6" fmla="*/ 2147483647 w 4579"/>
              <a:gd name="T7" fmla="*/ 2147483647 h 4338"/>
              <a:gd name="T8" fmla="*/ 2147483647 w 4579"/>
              <a:gd name="T9" fmla="*/ 2147483647 h 4338"/>
              <a:gd name="T10" fmla="*/ 2147483647 w 4579"/>
              <a:gd name="T11" fmla="*/ 0 h 4338"/>
              <a:gd name="T12" fmla="*/ 2147483647 w 4579"/>
              <a:gd name="T13" fmla="*/ 0 h 4338"/>
              <a:gd name="T14" fmla="*/ 0 60000 65536"/>
              <a:gd name="T15" fmla="*/ 0 60000 65536"/>
              <a:gd name="T16" fmla="*/ 0 60000 65536"/>
              <a:gd name="T17" fmla="*/ 0 60000 65536"/>
              <a:gd name="T18" fmla="*/ 0 60000 65536"/>
              <a:gd name="T19" fmla="*/ 0 60000 65536"/>
              <a:gd name="T20" fmla="*/ 0 60000 65536"/>
              <a:gd name="T21" fmla="*/ 0 w 4579"/>
              <a:gd name="T22" fmla="*/ 0 h 4338"/>
              <a:gd name="T23" fmla="*/ 4579 w 4579"/>
              <a:gd name="T24" fmla="*/ 4338 h 43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579" h="4338">
                <a:moveTo>
                  <a:pt x="1471" y="0"/>
                </a:moveTo>
                <a:lnTo>
                  <a:pt x="1" y="1020"/>
                </a:lnTo>
                <a:lnTo>
                  <a:pt x="0" y="2805"/>
                </a:lnTo>
                <a:lnTo>
                  <a:pt x="2221" y="4338"/>
                </a:lnTo>
                <a:lnTo>
                  <a:pt x="4579" y="4332"/>
                </a:lnTo>
                <a:lnTo>
                  <a:pt x="4573" y="0"/>
                </a:lnTo>
                <a:lnTo>
                  <a:pt x="1471" y="0"/>
                </a:lnTo>
                <a:close/>
              </a:path>
            </a:pathLst>
          </a:custGeom>
          <a:solidFill>
            <a:schemeClr val="bg1"/>
          </a:solidFill>
          <a:ln w="9525">
            <a:noFill/>
            <a:round/>
            <a:headEnd/>
            <a:tailEnd/>
          </a:ln>
        </p:spPr>
        <p:txBody>
          <a:bodyPr lIns="121917" tIns="60958" rIns="121917" bIns="60958"/>
          <a:lstStyle/>
          <a:p>
            <a:endParaRPr lang="zh-CN" altLang="en-US"/>
          </a:p>
        </p:txBody>
      </p:sp>
      <p:sp>
        <p:nvSpPr>
          <p:cNvPr id="4" name="TextBox 3"/>
          <p:cNvSpPr txBox="1"/>
          <p:nvPr/>
        </p:nvSpPr>
        <p:spPr>
          <a:xfrm>
            <a:off x="2428860" y="2692312"/>
            <a:ext cx="6429420" cy="2339098"/>
          </a:xfrm>
          <a:prstGeom prst="rect">
            <a:avLst/>
          </a:prstGeom>
          <a:noFill/>
        </p:spPr>
        <p:txBody>
          <a:bodyPr wrap="square" lIns="121917" tIns="60958" rIns="121917" bIns="60958">
            <a:spAutoFit/>
          </a:bodyPr>
          <a:lstStyle/>
          <a:p>
            <a:pPr algn="just">
              <a:defRPr/>
            </a:pPr>
            <a:r>
              <a:rPr lang="zh-CN" altLang="en-US" sz="2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黑体" pitchFamily="49" charset="-122"/>
                <a:ea typeface="黑体" pitchFamily="49" charset="-122"/>
              </a:rPr>
              <a:t>　　</a:t>
            </a:r>
            <a:r>
              <a:rPr lang="en-US" altLang="zh-CN" sz="2400" b="1" spc="67" dirty="0">
                <a:ln w="13500">
                  <a:solidFill>
                    <a:schemeClr val="accent1">
                      <a:shade val="2500"/>
                      <a:alpha val="6500"/>
                    </a:schemeClr>
                  </a:solidFill>
                  <a:prstDash val="solid"/>
                </a:ln>
                <a:effectLst>
                  <a:innerShdw blurRad="50900" dist="38500" dir="13500000">
                    <a:srgbClr val="000000">
                      <a:alpha val="60000"/>
                    </a:srgbClr>
                  </a:innerShdw>
                </a:effectLst>
                <a:latin typeface="黑体" pitchFamily="49" charset="-122"/>
                <a:ea typeface="黑体" pitchFamily="49" charset="-122"/>
              </a:rPr>
              <a:t>《</a:t>
            </a:r>
            <a:r>
              <a:rPr lang="zh-CN" altLang="en-US" sz="2400" b="1" spc="67" dirty="0">
                <a:ln w="13500">
                  <a:solidFill>
                    <a:schemeClr val="accent1">
                      <a:shade val="2500"/>
                      <a:alpha val="6500"/>
                    </a:schemeClr>
                  </a:solidFill>
                  <a:prstDash val="solid"/>
                </a:ln>
                <a:effectLst>
                  <a:innerShdw blurRad="50900" dist="38500" dir="13500000">
                    <a:srgbClr val="000000">
                      <a:alpha val="60000"/>
                    </a:srgbClr>
                  </a:innerShdw>
                </a:effectLst>
                <a:latin typeface="黑体" pitchFamily="49" charset="-122"/>
                <a:ea typeface="黑体" pitchFamily="49" charset="-122"/>
              </a:rPr>
              <a:t>时事</a:t>
            </a:r>
            <a:r>
              <a:rPr lang="en-US" altLang="zh-CN" sz="2400" b="1" spc="67" dirty="0">
                <a:ln w="13500">
                  <a:solidFill>
                    <a:schemeClr val="accent1">
                      <a:shade val="2500"/>
                      <a:alpha val="6500"/>
                    </a:schemeClr>
                  </a:solidFill>
                  <a:prstDash val="solid"/>
                </a:ln>
                <a:effectLst>
                  <a:innerShdw blurRad="50900" dist="38500" dir="13500000">
                    <a:srgbClr val="000000">
                      <a:alpha val="60000"/>
                    </a:srgbClr>
                  </a:innerShdw>
                </a:effectLst>
                <a:latin typeface="黑体" pitchFamily="49" charset="-122"/>
                <a:ea typeface="黑体" pitchFamily="49" charset="-122"/>
              </a:rPr>
              <a:t>》</a:t>
            </a:r>
            <a:r>
              <a:rPr lang="zh-CN" altLang="en-US" sz="2400" b="1" spc="67" dirty="0">
                <a:ln w="13500">
                  <a:solidFill>
                    <a:schemeClr val="accent1">
                      <a:shade val="2500"/>
                      <a:alpha val="6500"/>
                    </a:schemeClr>
                  </a:solidFill>
                  <a:prstDash val="solid"/>
                </a:ln>
                <a:effectLst>
                  <a:innerShdw blurRad="50900" dist="38500" dir="13500000">
                    <a:srgbClr val="000000">
                      <a:alpha val="60000"/>
                    </a:srgbClr>
                  </a:innerShdw>
                </a:effectLst>
                <a:latin typeface="黑体" pitchFamily="49" charset="-122"/>
                <a:ea typeface="黑体" pitchFamily="49" charset="-122"/>
              </a:rPr>
              <a:t>高中版是教育部基础教育司委托，中宣部</a:t>
            </a:r>
            <a:r>
              <a:rPr lang="en-US" altLang="zh-CN" sz="2400" b="1" spc="67" dirty="0">
                <a:ln w="13500">
                  <a:solidFill>
                    <a:schemeClr val="accent1">
                      <a:shade val="2500"/>
                      <a:alpha val="6500"/>
                    </a:schemeClr>
                  </a:solidFill>
                  <a:prstDash val="solid"/>
                </a:ln>
                <a:effectLst>
                  <a:innerShdw blurRad="50900" dist="38500" dir="13500000">
                    <a:srgbClr val="000000">
                      <a:alpha val="60000"/>
                    </a:srgbClr>
                  </a:innerShdw>
                </a:effectLst>
                <a:latin typeface="黑体" pitchFamily="49" charset="-122"/>
                <a:ea typeface="黑体" pitchFamily="49" charset="-122"/>
              </a:rPr>
              <a:t>《</a:t>
            </a:r>
            <a:r>
              <a:rPr lang="zh-CN" altLang="en-US" sz="2400" b="1" spc="67" dirty="0">
                <a:ln w="13500">
                  <a:solidFill>
                    <a:schemeClr val="accent1">
                      <a:shade val="2500"/>
                      <a:alpha val="6500"/>
                    </a:schemeClr>
                  </a:solidFill>
                  <a:prstDash val="solid"/>
                </a:ln>
                <a:effectLst>
                  <a:innerShdw blurRad="50900" dist="38500" dir="13500000">
                    <a:srgbClr val="000000">
                      <a:alpha val="60000"/>
                    </a:srgbClr>
                  </a:innerShdw>
                </a:effectLst>
                <a:latin typeface="黑体" pitchFamily="49" charset="-122"/>
                <a:ea typeface="黑体" pitchFamily="49" charset="-122"/>
              </a:rPr>
              <a:t>时事报告</a:t>
            </a:r>
            <a:r>
              <a:rPr lang="en-US" altLang="zh-CN" sz="2400" b="1" spc="67" dirty="0">
                <a:ln w="13500">
                  <a:solidFill>
                    <a:schemeClr val="accent1">
                      <a:shade val="2500"/>
                      <a:alpha val="6500"/>
                    </a:schemeClr>
                  </a:solidFill>
                  <a:prstDash val="solid"/>
                </a:ln>
                <a:effectLst>
                  <a:innerShdw blurRad="50900" dist="38500" dir="13500000">
                    <a:srgbClr val="000000">
                      <a:alpha val="60000"/>
                    </a:srgbClr>
                  </a:innerShdw>
                </a:effectLst>
                <a:latin typeface="黑体" pitchFamily="49" charset="-122"/>
                <a:ea typeface="黑体" pitchFamily="49" charset="-122"/>
              </a:rPr>
              <a:t>》</a:t>
            </a:r>
            <a:r>
              <a:rPr lang="zh-CN" altLang="en-US" sz="2400" b="1" spc="67" dirty="0">
                <a:ln w="13500">
                  <a:solidFill>
                    <a:schemeClr val="accent1">
                      <a:shade val="2500"/>
                      <a:alpha val="6500"/>
                    </a:schemeClr>
                  </a:solidFill>
                  <a:prstDash val="solid"/>
                </a:ln>
                <a:effectLst>
                  <a:innerShdw blurRad="50900" dist="38500" dir="13500000">
                    <a:srgbClr val="000000">
                      <a:alpha val="60000"/>
                    </a:srgbClr>
                  </a:innerShdw>
                </a:effectLst>
                <a:latin typeface="黑体" pitchFamily="49" charset="-122"/>
                <a:ea typeface="黑体" pitchFamily="49" charset="-122"/>
              </a:rPr>
              <a:t>杂志社编辑出版的中学时事教育教学的专用教材。</a:t>
            </a:r>
          </a:p>
          <a:p>
            <a:pPr algn="just">
              <a:defRPr/>
            </a:pPr>
            <a:r>
              <a:rPr lang="zh-CN" altLang="en-US" sz="2400" b="1" spc="67" dirty="0">
                <a:ln w="13500">
                  <a:solidFill>
                    <a:schemeClr val="accent1">
                      <a:shade val="2500"/>
                      <a:alpha val="6500"/>
                    </a:schemeClr>
                  </a:solidFill>
                  <a:prstDash val="solid"/>
                </a:ln>
                <a:effectLst>
                  <a:innerShdw blurRad="50900" dist="38500" dir="13500000">
                    <a:srgbClr val="000000">
                      <a:alpha val="60000"/>
                    </a:srgbClr>
                  </a:innerShdw>
                </a:effectLst>
                <a:latin typeface="黑体" pitchFamily="49" charset="-122"/>
                <a:ea typeface="黑体" pitchFamily="49" charset="-122"/>
              </a:rPr>
              <a:t>　　紧密配合高中思想政治课教学，针对经济社会发展中的热点难点问题，为高中生答疑解惑，提供系统的高考时事复习资料。</a:t>
            </a:r>
          </a:p>
        </p:txBody>
      </p:sp>
      <p:pic>
        <p:nvPicPr>
          <p:cNvPr id="24" name="图片 23" descr="高中.gif"/>
          <p:cNvPicPr>
            <a:picLocks noChangeAspect="1"/>
          </p:cNvPicPr>
          <p:nvPr/>
        </p:nvPicPr>
        <p:blipFill>
          <a:blip r:embed="rId3" cstate="print"/>
          <a:stretch>
            <a:fillRect/>
          </a:stretch>
        </p:blipFill>
        <p:spPr>
          <a:xfrm>
            <a:off x="2232877" y="571480"/>
            <a:ext cx="7554098" cy="5040000"/>
          </a:xfrm>
          <a:prstGeom prst="rect">
            <a:avLst/>
          </a:prstGeom>
        </p:spPr>
      </p:pic>
      <p:sp>
        <p:nvSpPr>
          <p:cNvPr id="26" name="Text Box 8"/>
          <p:cNvSpPr txBox="1">
            <a:spLocks noChangeArrowheads="1"/>
          </p:cNvSpPr>
          <p:nvPr/>
        </p:nvSpPr>
        <p:spPr bwMode="gray">
          <a:xfrm>
            <a:off x="-71470" y="4422500"/>
            <a:ext cx="2087563" cy="292384"/>
          </a:xfrm>
          <a:prstGeom prst="rect">
            <a:avLst/>
          </a:prstGeom>
          <a:noFill/>
          <a:ln w="9525">
            <a:noFill/>
            <a:miter lim="800000"/>
            <a:headEnd/>
            <a:tailEnd/>
          </a:ln>
        </p:spPr>
        <p:txBody>
          <a:bodyPr lIns="121917" tIns="60958" rIns="121917" bIns="60958">
            <a:spAutoFit/>
          </a:bodyPr>
          <a:lstStyle/>
          <a:p>
            <a:r>
              <a:rPr lang="en-US" altLang="zh-CN" sz="1100" b="1" dirty="0" smtClean="0">
                <a:solidFill>
                  <a:schemeClr val="bg1"/>
                </a:solidFill>
                <a:latin typeface="Arial" pitchFamily="34" charset="0"/>
                <a:ea typeface="黑体" pitchFamily="2" charset="-122"/>
                <a:cs typeface="Arial" pitchFamily="34" charset="0"/>
              </a:rPr>
              <a:t>www.xingshizhengce.com</a:t>
            </a:r>
            <a:endParaRPr lang="zh-CN" altLang="en-US" sz="1100" b="1" dirty="0">
              <a:solidFill>
                <a:schemeClr val="bg1"/>
              </a:solidFill>
              <a:latin typeface="Arial" pitchFamily="34" charset="0"/>
              <a:ea typeface="黑体" pitchFamily="2" charset="-122"/>
            </a:endParaRPr>
          </a:p>
        </p:txBody>
      </p:sp>
      <p:pic>
        <p:nvPicPr>
          <p:cNvPr id="27" name="Picture 2" descr="C:\Users\Administrator\Desktop\PPT制作元素\PPT合作\杂志社logo带网址 单副本.png"/>
          <p:cNvPicPr>
            <a:picLocks noChangeAspect="1" noChangeArrowheads="1"/>
          </p:cNvPicPr>
          <p:nvPr/>
        </p:nvPicPr>
        <p:blipFill>
          <a:blip r:embed="rId4"/>
          <a:stretch>
            <a:fillRect/>
          </a:stretch>
        </p:blipFill>
        <p:spPr bwMode="auto">
          <a:xfrm>
            <a:off x="6500826" y="6156348"/>
            <a:ext cx="2380399" cy="558800"/>
          </a:xfrm>
          <a:prstGeom prst="rect">
            <a:avLst/>
          </a:prstGeom>
          <a:noFill/>
          <a:ln w="9525">
            <a:noFill/>
            <a:miter lim="800000"/>
            <a:headEnd/>
            <a:tailEnd/>
          </a:ln>
        </p:spPr>
      </p:pic>
    </p:spTree>
    <p:extLst>
      <p:ext uri="{BB962C8B-B14F-4D97-AF65-F5344CB8AC3E}">
        <p14:creationId xmlns="" xmlns:p14="http://schemas.microsoft.com/office/powerpoint/2010/main" val="1157871314"/>
      </p:ext>
    </p:extLst>
  </p:cSld>
  <p:clrMapOvr>
    <a:masterClrMapping/>
  </p:clrMapOvr>
  <p:transition spd="slow">
    <p:pull/>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2"/>
          <p:cNvSpPr>
            <a:spLocks noChangeShapeType="1"/>
          </p:cNvSpPr>
          <p:nvPr/>
        </p:nvSpPr>
        <p:spPr bwMode="gray">
          <a:xfrm>
            <a:off x="1811338" y="1455738"/>
            <a:ext cx="0" cy="3128963"/>
          </a:xfrm>
          <a:prstGeom prst="line">
            <a:avLst/>
          </a:prstGeom>
          <a:noFill/>
          <a:ln w="9525">
            <a:solidFill>
              <a:schemeClr val="bg2"/>
            </a:solidFill>
            <a:round/>
            <a:headEnd/>
            <a:tailEnd/>
          </a:ln>
        </p:spPr>
        <p:txBody>
          <a:bodyPr lIns="121917" tIns="60958" rIns="121917" bIns="60958"/>
          <a:lstStyle/>
          <a:p>
            <a:endParaRPr lang="zh-CN" altLang="en-US"/>
          </a:p>
        </p:txBody>
      </p:sp>
      <p:grpSp>
        <p:nvGrpSpPr>
          <p:cNvPr id="2" name="Group 3"/>
          <p:cNvGrpSpPr>
            <a:grpSpLocks/>
          </p:cNvGrpSpPr>
          <p:nvPr/>
        </p:nvGrpSpPr>
        <p:grpSpPr bwMode="auto">
          <a:xfrm>
            <a:off x="271465" y="-4762"/>
            <a:ext cx="1552575" cy="1585913"/>
            <a:chOff x="171" y="-3"/>
            <a:chExt cx="978" cy="999"/>
          </a:xfrm>
        </p:grpSpPr>
        <p:sp>
          <p:nvSpPr>
            <p:cNvPr id="9" name="Freeform 4"/>
            <p:cNvSpPr>
              <a:spLocks/>
            </p:cNvSpPr>
            <p:nvPr/>
          </p:nvSpPr>
          <p:spPr bwMode="gray">
            <a:xfrm>
              <a:off x="653" y="-3"/>
              <a:ext cx="496" cy="999"/>
            </a:xfrm>
            <a:custGeom>
              <a:avLst/>
              <a:gdLst>
                <a:gd name="T0" fmla="*/ 84 w 496"/>
                <a:gd name="T1" fmla="*/ 0 h 999"/>
                <a:gd name="T2" fmla="*/ 496 w 496"/>
                <a:gd name="T3" fmla="*/ 854 h 999"/>
                <a:gd name="T4" fmla="*/ 496 w 496"/>
                <a:gd name="T5" fmla="*/ 999 h 999"/>
                <a:gd name="T6" fmla="*/ 0 w 496"/>
                <a:gd name="T7" fmla="*/ 188 h 999"/>
                <a:gd name="T8" fmla="*/ 84 w 496"/>
                <a:gd name="T9" fmla="*/ 0 h 999"/>
                <a:gd name="T10" fmla="*/ 0 60000 65536"/>
                <a:gd name="T11" fmla="*/ 0 60000 65536"/>
                <a:gd name="T12" fmla="*/ 0 60000 65536"/>
                <a:gd name="T13" fmla="*/ 0 60000 65536"/>
                <a:gd name="T14" fmla="*/ 0 60000 65536"/>
                <a:gd name="T15" fmla="*/ 0 w 496"/>
                <a:gd name="T16" fmla="*/ 0 h 999"/>
                <a:gd name="T17" fmla="*/ 496 w 496"/>
                <a:gd name="T18" fmla="*/ 999 h 999"/>
              </a:gdLst>
              <a:ahLst/>
              <a:cxnLst>
                <a:cxn ang="T10">
                  <a:pos x="T0" y="T1"/>
                </a:cxn>
                <a:cxn ang="T11">
                  <a:pos x="T2" y="T3"/>
                </a:cxn>
                <a:cxn ang="T12">
                  <a:pos x="T4" y="T5"/>
                </a:cxn>
                <a:cxn ang="T13">
                  <a:pos x="T6" y="T7"/>
                </a:cxn>
                <a:cxn ang="T14">
                  <a:pos x="T8" y="T9"/>
                </a:cxn>
              </a:cxnLst>
              <a:rect l="T15" t="T16" r="T17" b="T18"/>
              <a:pathLst>
                <a:path w="496" h="999">
                  <a:moveTo>
                    <a:pt x="84" y="0"/>
                  </a:moveTo>
                  <a:lnTo>
                    <a:pt x="496" y="854"/>
                  </a:lnTo>
                  <a:lnTo>
                    <a:pt x="496" y="999"/>
                  </a:lnTo>
                  <a:lnTo>
                    <a:pt x="0" y="188"/>
                  </a:lnTo>
                  <a:lnTo>
                    <a:pt x="84" y="0"/>
                  </a:lnTo>
                  <a:close/>
                </a:path>
              </a:pathLst>
            </a:custGeom>
            <a:solidFill>
              <a:schemeClr val="bg2"/>
            </a:solidFill>
            <a:ln w="9525">
              <a:noFill/>
              <a:round/>
              <a:headEnd/>
              <a:tailEnd/>
            </a:ln>
          </p:spPr>
          <p:txBody>
            <a:bodyPr/>
            <a:lstStyle/>
            <a:p>
              <a:endParaRPr lang="zh-CN" altLang="en-US"/>
            </a:p>
          </p:txBody>
        </p:sp>
        <p:sp>
          <p:nvSpPr>
            <p:cNvPr id="10" name="Freeform 5"/>
            <p:cNvSpPr>
              <a:spLocks/>
            </p:cNvSpPr>
            <p:nvPr/>
          </p:nvSpPr>
          <p:spPr bwMode="gray">
            <a:xfrm>
              <a:off x="171" y="0"/>
              <a:ext cx="564" cy="187"/>
            </a:xfrm>
            <a:custGeom>
              <a:avLst/>
              <a:gdLst>
                <a:gd name="T0" fmla="*/ 564 w 564"/>
                <a:gd name="T1" fmla="*/ 0 h 187"/>
                <a:gd name="T2" fmla="*/ 482 w 564"/>
                <a:gd name="T3" fmla="*/ 187 h 187"/>
                <a:gd name="T4" fmla="*/ 0 w 564"/>
                <a:gd name="T5" fmla="*/ 0 h 187"/>
                <a:gd name="T6" fmla="*/ 564 w 564"/>
                <a:gd name="T7" fmla="*/ 0 h 187"/>
                <a:gd name="T8" fmla="*/ 0 60000 65536"/>
                <a:gd name="T9" fmla="*/ 0 60000 65536"/>
                <a:gd name="T10" fmla="*/ 0 60000 65536"/>
                <a:gd name="T11" fmla="*/ 0 60000 65536"/>
                <a:gd name="T12" fmla="*/ 0 w 564"/>
                <a:gd name="T13" fmla="*/ 0 h 187"/>
                <a:gd name="T14" fmla="*/ 564 w 564"/>
                <a:gd name="T15" fmla="*/ 187 h 187"/>
              </a:gdLst>
              <a:ahLst/>
              <a:cxnLst>
                <a:cxn ang="T8">
                  <a:pos x="T0" y="T1"/>
                </a:cxn>
                <a:cxn ang="T9">
                  <a:pos x="T2" y="T3"/>
                </a:cxn>
                <a:cxn ang="T10">
                  <a:pos x="T4" y="T5"/>
                </a:cxn>
                <a:cxn ang="T11">
                  <a:pos x="T6" y="T7"/>
                </a:cxn>
              </a:cxnLst>
              <a:rect l="T12" t="T13" r="T14" b="T15"/>
              <a:pathLst>
                <a:path w="564" h="187">
                  <a:moveTo>
                    <a:pt x="564" y="0"/>
                  </a:moveTo>
                  <a:lnTo>
                    <a:pt x="482" y="187"/>
                  </a:lnTo>
                  <a:lnTo>
                    <a:pt x="0" y="0"/>
                  </a:lnTo>
                  <a:lnTo>
                    <a:pt x="564" y="0"/>
                  </a:lnTo>
                  <a:close/>
                </a:path>
              </a:pathLst>
            </a:custGeom>
            <a:solidFill>
              <a:schemeClr val="bg2"/>
            </a:solidFill>
            <a:ln w="9525">
              <a:noFill/>
              <a:round/>
              <a:headEnd/>
              <a:tailEnd/>
            </a:ln>
          </p:spPr>
          <p:txBody>
            <a:bodyPr/>
            <a:lstStyle/>
            <a:p>
              <a:endParaRPr lang="zh-CN" altLang="en-US"/>
            </a:p>
          </p:txBody>
        </p:sp>
      </p:grpSp>
      <p:sp>
        <p:nvSpPr>
          <p:cNvPr id="11" name="Freeform 7"/>
          <p:cNvSpPr>
            <a:spLocks/>
          </p:cNvSpPr>
          <p:nvPr/>
        </p:nvSpPr>
        <p:spPr bwMode="gray">
          <a:xfrm>
            <a:off x="1871665" y="-9525"/>
            <a:ext cx="1895475" cy="1519239"/>
          </a:xfrm>
          <a:custGeom>
            <a:avLst/>
            <a:gdLst>
              <a:gd name="T0" fmla="*/ 2147483647 w 1194"/>
              <a:gd name="T1" fmla="*/ 0 h 957"/>
              <a:gd name="T2" fmla="*/ 0 w 1194"/>
              <a:gd name="T3" fmla="*/ 2147483647 h 957"/>
              <a:gd name="T4" fmla="*/ 0 w 1194"/>
              <a:gd name="T5" fmla="*/ 2147483647 h 957"/>
              <a:gd name="T6" fmla="*/ 2147483647 w 1194"/>
              <a:gd name="T7" fmla="*/ 0 h 957"/>
              <a:gd name="T8" fmla="*/ 2147483647 w 1194"/>
              <a:gd name="T9" fmla="*/ 0 h 957"/>
              <a:gd name="T10" fmla="*/ 0 60000 65536"/>
              <a:gd name="T11" fmla="*/ 0 60000 65536"/>
              <a:gd name="T12" fmla="*/ 0 60000 65536"/>
              <a:gd name="T13" fmla="*/ 0 60000 65536"/>
              <a:gd name="T14" fmla="*/ 0 60000 65536"/>
              <a:gd name="T15" fmla="*/ 0 w 1194"/>
              <a:gd name="T16" fmla="*/ 0 h 957"/>
              <a:gd name="T17" fmla="*/ 1194 w 1194"/>
              <a:gd name="T18" fmla="*/ 957 h 957"/>
            </a:gdLst>
            <a:ahLst/>
            <a:cxnLst>
              <a:cxn ang="T10">
                <a:pos x="T0" y="T1"/>
              </a:cxn>
              <a:cxn ang="T11">
                <a:pos x="T2" y="T3"/>
              </a:cxn>
              <a:cxn ang="T12">
                <a:pos x="T4" y="T5"/>
              </a:cxn>
              <a:cxn ang="T13">
                <a:pos x="T6" y="T7"/>
              </a:cxn>
              <a:cxn ang="T14">
                <a:pos x="T8" y="T9"/>
              </a:cxn>
            </a:cxnLst>
            <a:rect l="T15" t="T16" r="T17" b="T18"/>
            <a:pathLst>
              <a:path w="1194" h="957">
                <a:moveTo>
                  <a:pt x="843" y="0"/>
                </a:moveTo>
                <a:lnTo>
                  <a:pt x="0" y="885"/>
                </a:lnTo>
                <a:lnTo>
                  <a:pt x="0" y="957"/>
                </a:lnTo>
                <a:lnTo>
                  <a:pt x="1194" y="0"/>
                </a:lnTo>
                <a:lnTo>
                  <a:pt x="843" y="0"/>
                </a:lnTo>
                <a:close/>
              </a:path>
            </a:pathLst>
          </a:custGeom>
          <a:solidFill>
            <a:schemeClr val="bg2"/>
          </a:solidFill>
          <a:ln w="9525">
            <a:noFill/>
            <a:round/>
            <a:headEnd/>
            <a:tailEnd/>
          </a:ln>
        </p:spPr>
        <p:txBody>
          <a:bodyPr lIns="121917" tIns="60958" rIns="121917" bIns="60958"/>
          <a:lstStyle/>
          <a:p>
            <a:endParaRPr lang="zh-CN" altLang="en-US"/>
          </a:p>
        </p:txBody>
      </p:sp>
      <p:sp>
        <p:nvSpPr>
          <p:cNvPr id="12" name="Freeform 8"/>
          <p:cNvSpPr>
            <a:spLocks/>
          </p:cNvSpPr>
          <p:nvPr/>
        </p:nvSpPr>
        <p:spPr bwMode="gray">
          <a:xfrm>
            <a:off x="1871664" y="-14288"/>
            <a:ext cx="2138362" cy="1581151"/>
          </a:xfrm>
          <a:custGeom>
            <a:avLst/>
            <a:gdLst>
              <a:gd name="T0" fmla="*/ 2147483647 w 1347"/>
              <a:gd name="T1" fmla="*/ 0 h 996"/>
              <a:gd name="T2" fmla="*/ 0 w 1347"/>
              <a:gd name="T3" fmla="*/ 2147483647 h 996"/>
              <a:gd name="T4" fmla="*/ 0 w 1347"/>
              <a:gd name="T5" fmla="*/ 2147483647 h 996"/>
              <a:gd name="T6" fmla="*/ 2147483647 w 1347"/>
              <a:gd name="T7" fmla="*/ 0 h 996"/>
              <a:gd name="T8" fmla="*/ 2147483647 w 1347"/>
              <a:gd name="T9" fmla="*/ 0 h 996"/>
              <a:gd name="T10" fmla="*/ 0 60000 65536"/>
              <a:gd name="T11" fmla="*/ 0 60000 65536"/>
              <a:gd name="T12" fmla="*/ 0 60000 65536"/>
              <a:gd name="T13" fmla="*/ 0 60000 65536"/>
              <a:gd name="T14" fmla="*/ 0 60000 65536"/>
              <a:gd name="T15" fmla="*/ 0 w 1347"/>
              <a:gd name="T16" fmla="*/ 0 h 996"/>
              <a:gd name="T17" fmla="*/ 1347 w 1347"/>
              <a:gd name="T18" fmla="*/ 996 h 996"/>
            </a:gdLst>
            <a:ahLst/>
            <a:cxnLst>
              <a:cxn ang="T10">
                <a:pos x="T0" y="T1"/>
              </a:cxn>
              <a:cxn ang="T11">
                <a:pos x="T2" y="T3"/>
              </a:cxn>
              <a:cxn ang="T12">
                <a:pos x="T4" y="T5"/>
              </a:cxn>
              <a:cxn ang="T13">
                <a:pos x="T6" y="T7"/>
              </a:cxn>
              <a:cxn ang="T14">
                <a:pos x="T8" y="T9"/>
              </a:cxn>
            </a:cxnLst>
            <a:rect l="T15" t="T16" r="T17" b="T18"/>
            <a:pathLst>
              <a:path w="1347" h="996">
                <a:moveTo>
                  <a:pt x="1347" y="0"/>
                </a:moveTo>
                <a:lnTo>
                  <a:pt x="0" y="996"/>
                </a:lnTo>
                <a:lnTo>
                  <a:pt x="0" y="957"/>
                </a:lnTo>
                <a:lnTo>
                  <a:pt x="1191" y="0"/>
                </a:lnTo>
                <a:lnTo>
                  <a:pt x="1347" y="0"/>
                </a:lnTo>
                <a:close/>
              </a:path>
            </a:pathLst>
          </a:custGeom>
          <a:solidFill>
            <a:schemeClr val="accent1"/>
          </a:solidFill>
          <a:ln w="9525">
            <a:noFill/>
            <a:round/>
            <a:headEnd/>
            <a:tailEnd/>
          </a:ln>
        </p:spPr>
        <p:txBody>
          <a:bodyPr lIns="121917" tIns="60958" rIns="121917" bIns="60958"/>
          <a:lstStyle/>
          <a:p>
            <a:endParaRPr lang="zh-CN" altLang="en-US"/>
          </a:p>
        </p:txBody>
      </p:sp>
      <p:sp>
        <p:nvSpPr>
          <p:cNvPr id="13" name="Freeform 9"/>
          <p:cNvSpPr>
            <a:spLocks/>
          </p:cNvSpPr>
          <p:nvPr/>
        </p:nvSpPr>
        <p:spPr bwMode="gray">
          <a:xfrm>
            <a:off x="1871665" y="-14287"/>
            <a:ext cx="2338387" cy="1627188"/>
          </a:xfrm>
          <a:custGeom>
            <a:avLst/>
            <a:gdLst>
              <a:gd name="T0" fmla="*/ 2147483647 w 1473"/>
              <a:gd name="T1" fmla="*/ 2147483647 h 1025"/>
              <a:gd name="T2" fmla="*/ 2147483647 w 1473"/>
              <a:gd name="T3" fmla="*/ 2147483647 h 1025"/>
              <a:gd name="T4" fmla="*/ 0 w 1473"/>
              <a:gd name="T5" fmla="*/ 2147483647 h 1025"/>
              <a:gd name="T6" fmla="*/ 2147483647 w 1473"/>
              <a:gd name="T7" fmla="*/ 0 h 1025"/>
              <a:gd name="T8" fmla="*/ 2147483647 w 1473"/>
              <a:gd name="T9" fmla="*/ 2147483647 h 1025"/>
              <a:gd name="T10" fmla="*/ 0 60000 65536"/>
              <a:gd name="T11" fmla="*/ 0 60000 65536"/>
              <a:gd name="T12" fmla="*/ 0 60000 65536"/>
              <a:gd name="T13" fmla="*/ 0 60000 65536"/>
              <a:gd name="T14" fmla="*/ 0 60000 65536"/>
              <a:gd name="T15" fmla="*/ 0 w 1473"/>
              <a:gd name="T16" fmla="*/ 0 h 1025"/>
              <a:gd name="T17" fmla="*/ 1473 w 1473"/>
              <a:gd name="T18" fmla="*/ 1025 h 1025"/>
            </a:gdLst>
            <a:ahLst/>
            <a:cxnLst>
              <a:cxn ang="T10">
                <a:pos x="T0" y="T1"/>
              </a:cxn>
              <a:cxn ang="T11">
                <a:pos x="T2" y="T3"/>
              </a:cxn>
              <a:cxn ang="T12">
                <a:pos x="T4" y="T5"/>
              </a:cxn>
              <a:cxn ang="T13">
                <a:pos x="T6" y="T7"/>
              </a:cxn>
              <a:cxn ang="T14">
                <a:pos x="T8" y="T9"/>
              </a:cxn>
            </a:cxnLst>
            <a:rect l="T15" t="T16" r="T17" b="T18"/>
            <a:pathLst>
              <a:path w="1473" h="1025">
                <a:moveTo>
                  <a:pt x="1473" y="6"/>
                </a:moveTo>
                <a:lnTo>
                  <a:pt x="2" y="1025"/>
                </a:lnTo>
                <a:lnTo>
                  <a:pt x="0" y="995"/>
                </a:lnTo>
                <a:lnTo>
                  <a:pt x="1344" y="0"/>
                </a:lnTo>
                <a:lnTo>
                  <a:pt x="1473" y="6"/>
                </a:lnTo>
                <a:close/>
              </a:path>
            </a:pathLst>
          </a:custGeom>
          <a:solidFill>
            <a:schemeClr val="tx2"/>
          </a:solidFill>
          <a:ln w="9525">
            <a:noFill/>
            <a:round/>
            <a:headEnd/>
            <a:tailEnd/>
          </a:ln>
        </p:spPr>
        <p:txBody>
          <a:bodyPr lIns="121917" tIns="60958" rIns="121917" bIns="60958"/>
          <a:lstStyle/>
          <a:p>
            <a:endParaRPr lang="zh-CN" altLang="en-US"/>
          </a:p>
        </p:txBody>
      </p:sp>
      <p:sp>
        <p:nvSpPr>
          <p:cNvPr id="14" name="Freeform 10"/>
          <p:cNvSpPr>
            <a:spLocks/>
          </p:cNvSpPr>
          <p:nvPr/>
        </p:nvSpPr>
        <p:spPr bwMode="gray">
          <a:xfrm>
            <a:off x="1874840" y="4437066"/>
            <a:ext cx="3525837" cy="2435225"/>
          </a:xfrm>
          <a:custGeom>
            <a:avLst/>
            <a:gdLst>
              <a:gd name="T0" fmla="*/ 2147483647 w 2221"/>
              <a:gd name="T1" fmla="*/ 2147483647 h 1534"/>
              <a:gd name="T2" fmla="*/ 0 w 2221"/>
              <a:gd name="T3" fmla="*/ 0 h 1534"/>
              <a:gd name="T4" fmla="*/ 2147483647 w 2221"/>
              <a:gd name="T5" fmla="*/ 2147483647 h 1534"/>
              <a:gd name="T6" fmla="*/ 2147483647 w 2221"/>
              <a:gd name="T7" fmla="*/ 2147483647 h 1534"/>
              <a:gd name="T8" fmla="*/ 2147483647 w 2221"/>
              <a:gd name="T9" fmla="*/ 2147483647 h 1534"/>
              <a:gd name="T10" fmla="*/ 0 60000 65536"/>
              <a:gd name="T11" fmla="*/ 0 60000 65536"/>
              <a:gd name="T12" fmla="*/ 0 60000 65536"/>
              <a:gd name="T13" fmla="*/ 0 60000 65536"/>
              <a:gd name="T14" fmla="*/ 0 60000 65536"/>
              <a:gd name="T15" fmla="*/ 0 w 2221"/>
              <a:gd name="T16" fmla="*/ 0 h 1534"/>
              <a:gd name="T17" fmla="*/ 2221 w 2221"/>
              <a:gd name="T18" fmla="*/ 1534 h 1534"/>
            </a:gdLst>
            <a:ahLst/>
            <a:cxnLst>
              <a:cxn ang="T10">
                <a:pos x="T0" y="T1"/>
              </a:cxn>
              <a:cxn ang="T11">
                <a:pos x="T2" y="T3"/>
              </a:cxn>
              <a:cxn ang="T12">
                <a:pos x="T4" y="T5"/>
              </a:cxn>
              <a:cxn ang="T13">
                <a:pos x="T6" y="T7"/>
              </a:cxn>
              <a:cxn ang="T14">
                <a:pos x="T8" y="T9"/>
              </a:cxn>
            </a:cxnLst>
            <a:rect l="T15" t="T16" r="T17" b="T18"/>
            <a:pathLst>
              <a:path w="2221" h="1534">
                <a:moveTo>
                  <a:pt x="2221" y="1533"/>
                </a:moveTo>
                <a:lnTo>
                  <a:pt x="0" y="0"/>
                </a:lnTo>
                <a:lnTo>
                  <a:pt x="1" y="25"/>
                </a:lnTo>
                <a:lnTo>
                  <a:pt x="2059" y="1534"/>
                </a:lnTo>
                <a:lnTo>
                  <a:pt x="2221" y="1533"/>
                </a:lnTo>
                <a:close/>
              </a:path>
            </a:pathLst>
          </a:custGeom>
          <a:solidFill>
            <a:schemeClr val="tx2"/>
          </a:solidFill>
          <a:ln w="9525">
            <a:noFill/>
            <a:round/>
            <a:headEnd/>
            <a:tailEnd/>
          </a:ln>
        </p:spPr>
        <p:txBody>
          <a:bodyPr lIns="121917" tIns="60958" rIns="121917" bIns="60958"/>
          <a:lstStyle/>
          <a:p>
            <a:endParaRPr lang="zh-CN" altLang="en-US"/>
          </a:p>
        </p:txBody>
      </p:sp>
      <p:sp>
        <p:nvSpPr>
          <p:cNvPr id="15" name="Freeform 11"/>
          <p:cNvSpPr>
            <a:spLocks/>
          </p:cNvSpPr>
          <p:nvPr/>
        </p:nvSpPr>
        <p:spPr bwMode="gray">
          <a:xfrm>
            <a:off x="1876425" y="4475164"/>
            <a:ext cx="3265488" cy="2392363"/>
          </a:xfrm>
          <a:custGeom>
            <a:avLst/>
            <a:gdLst>
              <a:gd name="T0" fmla="*/ 2147483647 w 2057"/>
              <a:gd name="T1" fmla="*/ 2147483647 h 1507"/>
              <a:gd name="T2" fmla="*/ 0 w 2057"/>
              <a:gd name="T3" fmla="*/ 0 h 1507"/>
              <a:gd name="T4" fmla="*/ 0 w 2057"/>
              <a:gd name="T5" fmla="*/ 2147483647 h 1507"/>
              <a:gd name="T6" fmla="*/ 2147483647 w 2057"/>
              <a:gd name="T7" fmla="*/ 2147483647 h 1507"/>
              <a:gd name="T8" fmla="*/ 2147483647 w 2057"/>
              <a:gd name="T9" fmla="*/ 2147483647 h 1507"/>
              <a:gd name="T10" fmla="*/ 0 60000 65536"/>
              <a:gd name="T11" fmla="*/ 0 60000 65536"/>
              <a:gd name="T12" fmla="*/ 0 60000 65536"/>
              <a:gd name="T13" fmla="*/ 0 60000 65536"/>
              <a:gd name="T14" fmla="*/ 0 60000 65536"/>
              <a:gd name="T15" fmla="*/ 0 w 2057"/>
              <a:gd name="T16" fmla="*/ 0 h 1507"/>
              <a:gd name="T17" fmla="*/ 2057 w 2057"/>
              <a:gd name="T18" fmla="*/ 1507 h 1507"/>
            </a:gdLst>
            <a:ahLst/>
            <a:cxnLst>
              <a:cxn ang="T10">
                <a:pos x="T0" y="T1"/>
              </a:cxn>
              <a:cxn ang="T11">
                <a:pos x="T2" y="T3"/>
              </a:cxn>
              <a:cxn ang="T12">
                <a:pos x="T4" y="T5"/>
              </a:cxn>
              <a:cxn ang="T13">
                <a:pos x="T6" y="T7"/>
              </a:cxn>
              <a:cxn ang="T14">
                <a:pos x="T8" y="T9"/>
              </a:cxn>
            </a:cxnLst>
            <a:rect l="T15" t="T16" r="T17" b="T18"/>
            <a:pathLst>
              <a:path w="2057" h="1507">
                <a:moveTo>
                  <a:pt x="2057" y="1507"/>
                </a:moveTo>
                <a:lnTo>
                  <a:pt x="0" y="0"/>
                </a:lnTo>
                <a:lnTo>
                  <a:pt x="0" y="30"/>
                </a:lnTo>
                <a:lnTo>
                  <a:pt x="1857" y="1507"/>
                </a:lnTo>
                <a:lnTo>
                  <a:pt x="2057" y="1507"/>
                </a:lnTo>
                <a:close/>
              </a:path>
            </a:pathLst>
          </a:custGeom>
          <a:solidFill>
            <a:schemeClr val="accent1"/>
          </a:solidFill>
          <a:ln w="9525">
            <a:noFill/>
            <a:round/>
            <a:headEnd/>
            <a:tailEnd/>
          </a:ln>
        </p:spPr>
        <p:txBody>
          <a:bodyPr lIns="121917" tIns="60958" rIns="121917" bIns="60958"/>
          <a:lstStyle/>
          <a:p>
            <a:endParaRPr lang="zh-CN" altLang="en-US"/>
          </a:p>
        </p:txBody>
      </p:sp>
      <p:sp>
        <p:nvSpPr>
          <p:cNvPr id="16" name="Freeform 12"/>
          <p:cNvSpPr>
            <a:spLocks/>
          </p:cNvSpPr>
          <p:nvPr/>
        </p:nvSpPr>
        <p:spPr bwMode="gray">
          <a:xfrm>
            <a:off x="1871664" y="4518026"/>
            <a:ext cx="2946400" cy="2344739"/>
          </a:xfrm>
          <a:custGeom>
            <a:avLst/>
            <a:gdLst>
              <a:gd name="T0" fmla="*/ 2147483647 w 1856"/>
              <a:gd name="T1" fmla="*/ 2147483647 h 1477"/>
              <a:gd name="T2" fmla="*/ 0 w 1856"/>
              <a:gd name="T3" fmla="*/ 2147483647 h 1477"/>
              <a:gd name="T4" fmla="*/ 0 w 1856"/>
              <a:gd name="T5" fmla="*/ 0 h 1477"/>
              <a:gd name="T6" fmla="*/ 2147483647 w 1856"/>
              <a:gd name="T7" fmla="*/ 2147483647 h 1477"/>
              <a:gd name="T8" fmla="*/ 2147483647 w 1856"/>
              <a:gd name="T9" fmla="*/ 2147483647 h 1477"/>
              <a:gd name="T10" fmla="*/ 2147483647 w 1856"/>
              <a:gd name="T11" fmla="*/ 2147483647 h 1477"/>
              <a:gd name="T12" fmla="*/ 0 60000 65536"/>
              <a:gd name="T13" fmla="*/ 0 60000 65536"/>
              <a:gd name="T14" fmla="*/ 0 60000 65536"/>
              <a:gd name="T15" fmla="*/ 0 60000 65536"/>
              <a:gd name="T16" fmla="*/ 0 60000 65536"/>
              <a:gd name="T17" fmla="*/ 0 60000 65536"/>
              <a:gd name="T18" fmla="*/ 0 w 1856"/>
              <a:gd name="T19" fmla="*/ 0 h 1477"/>
              <a:gd name="T20" fmla="*/ 1856 w 1856"/>
              <a:gd name="T21" fmla="*/ 1477 h 1477"/>
            </a:gdLst>
            <a:ahLst/>
            <a:cxnLst>
              <a:cxn ang="T12">
                <a:pos x="T0" y="T1"/>
              </a:cxn>
              <a:cxn ang="T13">
                <a:pos x="T2" y="T3"/>
              </a:cxn>
              <a:cxn ang="T14">
                <a:pos x="T4" y="T5"/>
              </a:cxn>
              <a:cxn ang="T15">
                <a:pos x="T6" y="T7"/>
              </a:cxn>
              <a:cxn ang="T16">
                <a:pos x="T8" y="T9"/>
              </a:cxn>
              <a:cxn ang="T17">
                <a:pos x="T10" y="T11"/>
              </a:cxn>
            </a:cxnLst>
            <a:rect l="T18" t="T19" r="T20" b="T21"/>
            <a:pathLst>
              <a:path w="1856" h="1477">
                <a:moveTo>
                  <a:pt x="1344" y="1474"/>
                </a:moveTo>
                <a:lnTo>
                  <a:pt x="0" y="97"/>
                </a:lnTo>
                <a:lnTo>
                  <a:pt x="0" y="0"/>
                </a:lnTo>
                <a:lnTo>
                  <a:pt x="1856" y="1474"/>
                </a:lnTo>
                <a:lnTo>
                  <a:pt x="1848" y="1477"/>
                </a:lnTo>
                <a:lnTo>
                  <a:pt x="1344" y="1474"/>
                </a:lnTo>
                <a:close/>
              </a:path>
            </a:pathLst>
          </a:custGeom>
          <a:solidFill>
            <a:schemeClr val="hlink"/>
          </a:solidFill>
          <a:ln w="9525">
            <a:noFill/>
            <a:round/>
            <a:headEnd/>
            <a:tailEnd/>
          </a:ln>
        </p:spPr>
        <p:txBody>
          <a:bodyPr lIns="121917" tIns="60958" rIns="121917" bIns="60958"/>
          <a:lstStyle/>
          <a:p>
            <a:endParaRPr lang="zh-CN" altLang="en-US"/>
          </a:p>
        </p:txBody>
      </p:sp>
      <p:sp>
        <p:nvSpPr>
          <p:cNvPr id="17" name="Line 17"/>
          <p:cNvSpPr>
            <a:spLocks noChangeShapeType="1"/>
          </p:cNvSpPr>
          <p:nvPr/>
        </p:nvSpPr>
        <p:spPr bwMode="gray">
          <a:xfrm>
            <a:off x="1876425" y="1552578"/>
            <a:ext cx="0" cy="2957513"/>
          </a:xfrm>
          <a:prstGeom prst="line">
            <a:avLst/>
          </a:prstGeom>
          <a:noFill/>
          <a:ln w="9525">
            <a:solidFill>
              <a:schemeClr val="accent1"/>
            </a:solidFill>
            <a:round/>
            <a:headEnd/>
            <a:tailEnd/>
          </a:ln>
        </p:spPr>
        <p:txBody>
          <a:bodyPr lIns="121917" tIns="60958" rIns="121917" bIns="60958"/>
          <a:lstStyle/>
          <a:p>
            <a:endParaRPr lang="zh-CN" altLang="en-US"/>
          </a:p>
        </p:txBody>
      </p:sp>
      <p:sp>
        <p:nvSpPr>
          <p:cNvPr id="18" name="Rectangle 40"/>
          <p:cNvSpPr txBox="1">
            <a:spLocks noChangeArrowheads="1"/>
          </p:cNvSpPr>
          <p:nvPr/>
        </p:nvSpPr>
        <p:spPr bwMode="white">
          <a:xfrm>
            <a:off x="1763715" y="2060576"/>
            <a:ext cx="4968875" cy="1366839"/>
          </a:xfrm>
          <a:prstGeom prst="rect">
            <a:avLst/>
          </a:prstGeom>
          <a:noFill/>
          <a:ln w="9525">
            <a:noFill/>
            <a:miter lim="800000"/>
            <a:headEnd/>
            <a:tailEnd/>
          </a:ln>
        </p:spPr>
        <p:txBody>
          <a:bodyPr lIns="121917" tIns="60958" rIns="121917" bIns="60958" anchor="ctr"/>
          <a:lstStyle/>
          <a:p>
            <a:pPr>
              <a:lnSpc>
                <a:spcPct val="70000"/>
              </a:lnSpc>
            </a:pPr>
            <a:r>
              <a:rPr kumimoji="1" lang="en-US" altLang="zh-CN" sz="5300" b="1" dirty="0">
                <a:solidFill>
                  <a:schemeClr val="bg1"/>
                </a:solidFill>
                <a:latin typeface="微软雅黑" pitchFamily="34" charset="-122"/>
                <a:ea typeface="微软雅黑" pitchFamily="34" charset="-122"/>
              </a:rPr>
              <a:t>《</a:t>
            </a:r>
            <a:r>
              <a:rPr kumimoji="1" lang="zh-CN" altLang="en-US" sz="5300" b="1" dirty="0">
                <a:solidFill>
                  <a:schemeClr val="bg1"/>
                </a:solidFill>
                <a:latin typeface="微软雅黑" pitchFamily="34" charset="-122"/>
                <a:ea typeface="微软雅黑" pitchFamily="34" charset="-122"/>
              </a:rPr>
              <a:t>时事报告</a:t>
            </a:r>
            <a:r>
              <a:rPr kumimoji="1" lang="en-US" altLang="zh-CN" sz="5300" b="1" dirty="0">
                <a:solidFill>
                  <a:schemeClr val="bg1"/>
                </a:solidFill>
                <a:latin typeface="微软雅黑" pitchFamily="34" charset="-122"/>
                <a:ea typeface="微软雅黑" pitchFamily="34" charset="-122"/>
              </a:rPr>
              <a:t>》</a:t>
            </a:r>
            <a:r>
              <a:rPr kumimoji="1" lang="zh-CN" altLang="en-US" sz="5300" b="1" dirty="0">
                <a:solidFill>
                  <a:schemeClr val="bg1"/>
                </a:solidFill>
                <a:latin typeface="微软雅黑" pitchFamily="34" charset="-122"/>
                <a:ea typeface="微软雅黑" pitchFamily="34" charset="-122"/>
              </a:rPr>
              <a:t>杂志社</a:t>
            </a:r>
            <a:endParaRPr kumimoji="1" lang="ko-KR" altLang="en-US" sz="5300" b="1" dirty="0">
              <a:solidFill>
                <a:schemeClr val="bg1"/>
              </a:solidFill>
              <a:latin typeface="微软雅黑" pitchFamily="34" charset="-122"/>
              <a:ea typeface="冬青黑体简体中文 W6" charset="-122"/>
            </a:endParaRPr>
          </a:p>
        </p:txBody>
      </p:sp>
      <p:sp>
        <p:nvSpPr>
          <p:cNvPr id="19" name="Rectangle 41"/>
          <p:cNvSpPr txBox="1">
            <a:spLocks noChangeArrowheads="1"/>
          </p:cNvSpPr>
          <p:nvPr/>
        </p:nvSpPr>
        <p:spPr bwMode="white">
          <a:xfrm>
            <a:off x="2051050" y="2997200"/>
            <a:ext cx="5473700" cy="431800"/>
          </a:xfrm>
          <a:prstGeom prst="rect">
            <a:avLst/>
          </a:prstGeom>
          <a:noFill/>
          <a:ln w="9525">
            <a:noFill/>
            <a:miter lim="800000"/>
            <a:headEnd/>
            <a:tailEnd/>
          </a:ln>
        </p:spPr>
        <p:txBody>
          <a:bodyPr lIns="121917" tIns="60958" rIns="121917" bIns="60958"/>
          <a:lstStyle/>
          <a:p>
            <a:pPr latinLnBrk="1">
              <a:spcBef>
                <a:spcPct val="20000"/>
              </a:spcBef>
            </a:pPr>
            <a:r>
              <a:rPr kumimoji="1" lang="zh-CN" altLang="en-US" sz="3700" b="1" dirty="0">
                <a:solidFill>
                  <a:schemeClr val="bg1"/>
                </a:solidFill>
                <a:latin typeface="华文楷体" pitchFamily="2" charset="-122"/>
                <a:ea typeface="华文楷体" pitchFamily="2" charset="-122"/>
              </a:rPr>
              <a:t>形势与政策课专用</a:t>
            </a:r>
            <a:endParaRPr kumimoji="1" lang="ko-KR" altLang="en-US" sz="3700" b="1" dirty="0">
              <a:solidFill>
                <a:schemeClr val="bg1"/>
              </a:solidFill>
              <a:latin typeface="华文楷体" pitchFamily="2" charset="-122"/>
              <a:ea typeface="楷体-简" charset="-122"/>
            </a:endParaRPr>
          </a:p>
        </p:txBody>
      </p:sp>
      <p:sp>
        <p:nvSpPr>
          <p:cNvPr id="20" name="Rectangle 6"/>
          <p:cNvSpPr>
            <a:spLocks noChangeArrowheads="1"/>
          </p:cNvSpPr>
          <p:nvPr/>
        </p:nvSpPr>
        <p:spPr bwMode="gray">
          <a:xfrm>
            <a:off x="65090" y="4457701"/>
            <a:ext cx="1762125" cy="215900"/>
          </a:xfrm>
          <a:prstGeom prst="rect">
            <a:avLst/>
          </a:prstGeom>
          <a:solidFill>
            <a:schemeClr val="bg2"/>
          </a:solidFill>
          <a:ln w="9525">
            <a:noFill/>
            <a:miter lim="800000"/>
            <a:headEnd/>
            <a:tailEnd/>
          </a:ln>
        </p:spPr>
        <p:txBody>
          <a:bodyPr wrap="none" lIns="121917" tIns="60958" rIns="121917" bIns="60958" anchor="ctr"/>
          <a:lstStyle/>
          <a:p>
            <a:endParaRPr lang="zh-CN" altLang="en-US"/>
          </a:p>
        </p:txBody>
      </p:sp>
      <p:pic>
        <p:nvPicPr>
          <p:cNvPr id="22" name="图片 2" descr="章.tif"/>
          <p:cNvPicPr>
            <a:picLocks noChangeAspect="1"/>
          </p:cNvPicPr>
          <p:nvPr/>
        </p:nvPicPr>
        <p:blipFill>
          <a:blip r:embed="rId2" cstate="print"/>
          <a:srcRect/>
          <a:stretch>
            <a:fillRect/>
          </a:stretch>
        </p:blipFill>
        <p:spPr bwMode="auto">
          <a:xfrm>
            <a:off x="561956" y="2416177"/>
            <a:ext cx="1152525" cy="1155700"/>
          </a:xfrm>
          <a:prstGeom prst="rect">
            <a:avLst/>
          </a:prstGeom>
          <a:noFill/>
          <a:ln w="9525">
            <a:noFill/>
            <a:miter lim="800000"/>
            <a:headEnd/>
            <a:tailEnd/>
          </a:ln>
        </p:spPr>
      </p:pic>
      <p:sp>
        <p:nvSpPr>
          <p:cNvPr id="23" name="Freeform 20"/>
          <p:cNvSpPr>
            <a:spLocks/>
          </p:cNvSpPr>
          <p:nvPr/>
        </p:nvSpPr>
        <p:spPr bwMode="gray">
          <a:xfrm>
            <a:off x="1811371" y="-9525"/>
            <a:ext cx="7332662" cy="6946900"/>
          </a:xfrm>
          <a:custGeom>
            <a:avLst/>
            <a:gdLst>
              <a:gd name="T0" fmla="*/ 2147483647 w 4579"/>
              <a:gd name="T1" fmla="*/ 0 h 4338"/>
              <a:gd name="T2" fmla="*/ 2147483647 w 4579"/>
              <a:gd name="T3" fmla="*/ 2147483647 h 4338"/>
              <a:gd name="T4" fmla="*/ 0 w 4579"/>
              <a:gd name="T5" fmla="*/ 2147483647 h 4338"/>
              <a:gd name="T6" fmla="*/ 2147483647 w 4579"/>
              <a:gd name="T7" fmla="*/ 2147483647 h 4338"/>
              <a:gd name="T8" fmla="*/ 2147483647 w 4579"/>
              <a:gd name="T9" fmla="*/ 2147483647 h 4338"/>
              <a:gd name="T10" fmla="*/ 2147483647 w 4579"/>
              <a:gd name="T11" fmla="*/ 0 h 4338"/>
              <a:gd name="T12" fmla="*/ 2147483647 w 4579"/>
              <a:gd name="T13" fmla="*/ 0 h 4338"/>
              <a:gd name="T14" fmla="*/ 0 60000 65536"/>
              <a:gd name="T15" fmla="*/ 0 60000 65536"/>
              <a:gd name="T16" fmla="*/ 0 60000 65536"/>
              <a:gd name="T17" fmla="*/ 0 60000 65536"/>
              <a:gd name="T18" fmla="*/ 0 60000 65536"/>
              <a:gd name="T19" fmla="*/ 0 60000 65536"/>
              <a:gd name="T20" fmla="*/ 0 60000 65536"/>
              <a:gd name="T21" fmla="*/ 0 w 4579"/>
              <a:gd name="T22" fmla="*/ 0 h 4338"/>
              <a:gd name="T23" fmla="*/ 4579 w 4579"/>
              <a:gd name="T24" fmla="*/ 4338 h 43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579" h="4338">
                <a:moveTo>
                  <a:pt x="1471" y="0"/>
                </a:moveTo>
                <a:lnTo>
                  <a:pt x="1" y="1020"/>
                </a:lnTo>
                <a:lnTo>
                  <a:pt x="0" y="2805"/>
                </a:lnTo>
                <a:lnTo>
                  <a:pt x="2221" y="4338"/>
                </a:lnTo>
                <a:lnTo>
                  <a:pt x="4579" y="4332"/>
                </a:lnTo>
                <a:lnTo>
                  <a:pt x="4573" y="0"/>
                </a:lnTo>
                <a:lnTo>
                  <a:pt x="1471" y="0"/>
                </a:lnTo>
                <a:close/>
              </a:path>
            </a:pathLst>
          </a:custGeom>
          <a:solidFill>
            <a:schemeClr val="bg1"/>
          </a:solidFill>
          <a:ln w="9525">
            <a:noFill/>
            <a:round/>
            <a:headEnd/>
            <a:tailEnd/>
          </a:ln>
        </p:spPr>
        <p:txBody>
          <a:bodyPr lIns="121917" tIns="60958" rIns="121917" bIns="60958"/>
          <a:lstStyle/>
          <a:p>
            <a:endParaRPr lang="zh-CN" altLang="en-US"/>
          </a:p>
        </p:txBody>
      </p:sp>
      <p:sp>
        <p:nvSpPr>
          <p:cNvPr id="4" name="TextBox 3"/>
          <p:cNvSpPr txBox="1"/>
          <p:nvPr/>
        </p:nvSpPr>
        <p:spPr>
          <a:xfrm>
            <a:off x="2481970" y="2537295"/>
            <a:ext cx="6312194" cy="2708430"/>
          </a:xfrm>
          <a:prstGeom prst="rect">
            <a:avLst/>
          </a:prstGeom>
          <a:noFill/>
        </p:spPr>
        <p:txBody>
          <a:bodyPr wrap="square" lIns="121917" tIns="60958" rIns="121917" bIns="60958">
            <a:spAutoFit/>
          </a:bodyPr>
          <a:lstStyle/>
          <a:p>
            <a:pPr algn="just">
              <a:defRPr/>
            </a:pPr>
            <a:r>
              <a:rPr lang="zh-CN" altLang="en-US" sz="2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黑体" pitchFamily="49" charset="-122"/>
                <a:ea typeface="黑体" pitchFamily="49" charset="-122"/>
              </a:rPr>
              <a:t>　　</a:t>
            </a:r>
            <a:r>
              <a:rPr lang="zh-CN" altLang="en-US" sz="2400" b="1" spc="67" dirty="0">
                <a:ln w="13500">
                  <a:solidFill>
                    <a:schemeClr val="accent1">
                      <a:shade val="2500"/>
                      <a:alpha val="6500"/>
                    </a:schemeClr>
                  </a:solidFill>
                  <a:prstDash val="solid"/>
                </a:ln>
                <a:effectLst>
                  <a:innerShdw blurRad="50900" dist="38500" dir="13500000">
                    <a:srgbClr val="000000">
                      <a:alpha val="60000"/>
                    </a:srgbClr>
                  </a:innerShdw>
                </a:effectLst>
                <a:latin typeface="黑体" pitchFamily="49" charset="-122"/>
                <a:ea typeface="黑体" pitchFamily="49" charset="-122"/>
              </a:rPr>
              <a:t>教育部基础教育司委托，中宣部</a:t>
            </a:r>
            <a:r>
              <a:rPr lang="en-US" altLang="zh-CN" sz="2400" b="1" spc="67" dirty="0">
                <a:ln w="13500">
                  <a:solidFill>
                    <a:schemeClr val="accent1">
                      <a:shade val="2500"/>
                      <a:alpha val="6500"/>
                    </a:schemeClr>
                  </a:solidFill>
                  <a:prstDash val="solid"/>
                </a:ln>
                <a:effectLst>
                  <a:innerShdw blurRad="50900" dist="38500" dir="13500000">
                    <a:srgbClr val="000000">
                      <a:alpha val="60000"/>
                    </a:srgbClr>
                  </a:innerShdw>
                </a:effectLst>
                <a:latin typeface="黑体" pitchFamily="49" charset="-122"/>
                <a:ea typeface="黑体" pitchFamily="49" charset="-122"/>
              </a:rPr>
              <a:t>《</a:t>
            </a:r>
            <a:r>
              <a:rPr lang="zh-CN" altLang="en-US" sz="2400" b="1" spc="67" dirty="0">
                <a:ln w="13500">
                  <a:solidFill>
                    <a:schemeClr val="accent1">
                      <a:shade val="2500"/>
                      <a:alpha val="6500"/>
                    </a:schemeClr>
                  </a:solidFill>
                  <a:prstDash val="solid"/>
                </a:ln>
                <a:effectLst>
                  <a:innerShdw blurRad="50900" dist="38500" dir="13500000">
                    <a:srgbClr val="000000">
                      <a:alpha val="60000"/>
                    </a:srgbClr>
                  </a:innerShdw>
                </a:effectLst>
                <a:latin typeface="黑体" pitchFamily="49" charset="-122"/>
                <a:ea typeface="黑体" pitchFamily="49" charset="-122"/>
              </a:rPr>
              <a:t>时事报告</a:t>
            </a:r>
            <a:r>
              <a:rPr lang="en-US" altLang="zh-CN" sz="2400" b="1" spc="67" dirty="0">
                <a:ln w="13500">
                  <a:solidFill>
                    <a:schemeClr val="accent1">
                      <a:shade val="2500"/>
                      <a:alpha val="6500"/>
                    </a:schemeClr>
                  </a:solidFill>
                  <a:prstDash val="solid"/>
                </a:ln>
                <a:effectLst>
                  <a:innerShdw blurRad="50900" dist="38500" dir="13500000">
                    <a:srgbClr val="000000">
                      <a:alpha val="60000"/>
                    </a:srgbClr>
                  </a:innerShdw>
                </a:effectLst>
                <a:latin typeface="黑体" pitchFamily="49" charset="-122"/>
                <a:ea typeface="黑体" pitchFamily="49" charset="-122"/>
              </a:rPr>
              <a:t>》</a:t>
            </a:r>
            <a:r>
              <a:rPr lang="zh-CN" altLang="en-US" sz="2400" b="1" spc="67" dirty="0">
                <a:ln w="13500">
                  <a:solidFill>
                    <a:schemeClr val="accent1">
                      <a:shade val="2500"/>
                      <a:alpha val="6500"/>
                    </a:schemeClr>
                  </a:solidFill>
                  <a:prstDash val="solid"/>
                </a:ln>
                <a:effectLst>
                  <a:innerShdw blurRad="50900" dist="38500" dir="13500000">
                    <a:srgbClr val="000000">
                      <a:alpha val="60000"/>
                    </a:srgbClr>
                  </a:innerShdw>
                </a:effectLst>
                <a:latin typeface="黑体" pitchFamily="49" charset="-122"/>
                <a:ea typeface="黑体" pitchFamily="49" charset="-122"/>
              </a:rPr>
              <a:t>杂志社编辑出版的中学时事教育教学的专用教材。</a:t>
            </a:r>
          </a:p>
          <a:p>
            <a:pPr algn="just">
              <a:defRPr/>
            </a:pPr>
            <a:r>
              <a:rPr lang="zh-CN" altLang="en-US" sz="2400" b="1" spc="67" dirty="0">
                <a:ln w="13500">
                  <a:solidFill>
                    <a:schemeClr val="accent1">
                      <a:shade val="2500"/>
                      <a:alpha val="6500"/>
                    </a:schemeClr>
                  </a:solidFill>
                  <a:prstDash val="solid"/>
                </a:ln>
                <a:effectLst>
                  <a:innerShdw blurRad="50900" dist="38500" dir="13500000">
                    <a:srgbClr val="000000">
                      <a:alpha val="60000"/>
                    </a:srgbClr>
                  </a:innerShdw>
                </a:effectLst>
                <a:latin typeface="黑体" pitchFamily="49" charset="-122"/>
                <a:ea typeface="黑体" pitchFamily="49" charset="-122"/>
              </a:rPr>
              <a:t>　　根据教育部</a:t>
            </a:r>
            <a:r>
              <a:rPr lang="en-US" altLang="zh-CN" sz="2400" b="1" spc="67" dirty="0">
                <a:ln w="13500">
                  <a:solidFill>
                    <a:schemeClr val="accent1">
                      <a:shade val="2500"/>
                      <a:alpha val="6500"/>
                    </a:schemeClr>
                  </a:solidFill>
                  <a:prstDash val="solid"/>
                </a:ln>
                <a:effectLst>
                  <a:innerShdw blurRad="50900" dist="38500" dir="13500000">
                    <a:srgbClr val="000000">
                      <a:alpha val="60000"/>
                    </a:srgbClr>
                  </a:innerShdw>
                </a:effectLst>
                <a:latin typeface="黑体" pitchFamily="49" charset="-122"/>
                <a:ea typeface="黑体" pitchFamily="49" charset="-122"/>
              </a:rPr>
              <a:t>《</a:t>
            </a:r>
            <a:r>
              <a:rPr lang="zh-CN" altLang="en-US" sz="2400" b="1" spc="67" dirty="0">
                <a:ln w="13500">
                  <a:solidFill>
                    <a:schemeClr val="accent1">
                      <a:shade val="2500"/>
                      <a:alpha val="6500"/>
                    </a:schemeClr>
                  </a:solidFill>
                  <a:prstDash val="solid"/>
                </a:ln>
                <a:effectLst>
                  <a:innerShdw blurRad="50900" dist="38500" dir="13500000">
                    <a:srgbClr val="000000">
                      <a:alpha val="60000"/>
                    </a:srgbClr>
                  </a:innerShdw>
                </a:effectLst>
                <a:latin typeface="黑体" pitchFamily="49" charset="-122"/>
                <a:ea typeface="黑体" pitchFamily="49" charset="-122"/>
              </a:rPr>
              <a:t>思想品德</a:t>
            </a:r>
            <a:r>
              <a:rPr lang="en-US" altLang="zh-CN" sz="2400" b="1" spc="67" dirty="0">
                <a:ln w="13500">
                  <a:solidFill>
                    <a:schemeClr val="accent1">
                      <a:shade val="2500"/>
                      <a:alpha val="6500"/>
                    </a:schemeClr>
                  </a:solidFill>
                  <a:prstDash val="solid"/>
                </a:ln>
                <a:effectLst>
                  <a:innerShdw blurRad="50900" dist="38500" dir="13500000">
                    <a:srgbClr val="000000">
                      <a:alpha val="60000"/>
                    </a:srgbClr>
                  </a:innerShdw>
                </a:effectLst>
                <a:latin typeface="黑体" pitchFamily="49" charset="-122"/>
                <a:ea typeface="黑体" pitchFamily="49" charset="-122"/>
              </a:rPr>
              <a:t>》</a:t>
            </a:r>
            <a:r>
              <a:rPr lang="zh-CN" altLang="en-US" sz="2400" b="1" spc="67" dirty="0">
                <a:ln w="13500">
                  <a:solidFill>
                    <a:schemeClr val="accent1">
                      <a:shade val="2500"/>
                      <a:alpha val="6500"/>
                    </a:schemeClr>
                  </a:solidFill>
                  <a:prstDash val="solid"/>
                </a:ln>
                <a:effectLst>
                  <a:innerShdw blurRad="50900" dist="38500" dir="13500000">
                    <a:srgbClr val="000000">
                      <a:alpha val="60000"/>
                    </a:srgbClr>
                  </a:innerShdw>
                </a:effectLst>
                <a:latin typeface="黑体" pitchFamily="49" charset="-122"/>
                <a:ea typeface="黑体" pitchFamily="49" charset="-122"/>
              </a:rPr>
              <a:t>课新课标要求，深入浅出地宣传解读党和政府方针政策的新思路、新举措、新亮点；被政治教师誉为“动态教材”。</a:t>
            </a:r>
          </a:p>
        </p:txBody>
      </p:sp>
      <p:pic>
        <p:nvPicPr>
          <p:cNvPr id="24" name="图片 23" descr="初中.gif"/>
          <p:cNvPicPr>
            <a:picLocks noChangeAspect="1"/>
          </p:cNvPicPr>
          <p:nvPr/>
        </p:nvPicPr>
        <p:blipFill>
          <a:blip r:embed="rId3" cstate="print"/>
          <a:stretch>
            <a:fillRect/>
          </a:stretch>
        </p:blipFill>
        <p:spPr>
          <a:xfrm>
            <a:off x="2232877" y="571480"/>
            <a:ext cx="7554098" cy="5040000"/>
          </a:xfrm>
          <a:prstGeom prst="rect">
            <a:avLst/>
          </a:prstGeom>
        </p:spPr>
      </p:pic>
      <p:sp>
        <p:nvSpPr>
          <p:cNvPr id="25" name="Text Box 8"/>
          <p:cNvSpPr txBox="1">
            <a:spLocks noChangeArrowheads="1"/>
          </p:cNvSpPr>
          <p:nvPr/>
        </p:nvSpPr>
        <p:spPr bwMode="gray">
          <a:xfrm>
            <a:off x="-71470" y="4422500"/>
            <a:ext cx="2087563" cy="292384"/>
          </a:xfrm>
          <a:prstGeom prst="rect">
            <a:avLst/>
          </a:prstGeom>
          <a:noFill/>
          <a:ln w="9525">
            <a:noFill/>
            <a:miter lim="800000"/>
            <a:headEnd/>
            <a:tailEnd/>
          </a:ln>
        </p:spPr>
        <p:txBody>
          <a:bodyPr lIns="121917" tIns="60958" rIns="121917" bIns="60958">
            <a:spAutoFit/>
          </a:bodyPr>
          <a:lstStyle/>
          <a:p>
            <a:r>
              <a:rPr lang="en-US" altLang="zh-CN" sz="1100" b="1" dirty="0" smtClean="0">
                <a:solidFill>
                  <a:schemeClr val="bg1"/>
                </a:solidFill>
                <a:latin typeface="Arial" pitchFamily="34" charset="0"/>
                <a:ea typeface="黑体" pitchFamily="2" charset="-122"/>
                <a:cs typeface="Arial" pitchFamily="34" charset="0"/>
              </a:rPr>
              <a:t>www.xingshizhengce.com</a:t>
            </a:r>
            <a:endParaRPr lang="zh-CN" altLang="en-US" sz="1100" b="1" dirty="0">
              <a:solidFill>
                <a:schemeClr val="bg1"/>
              </a:solidFill>
              <a:latin typeface="Arial" pitchFamily="34" charset="0"/>
              <a:ea typeface="黑体" pitchFamily="2" charset="-122"/>
            </a:endParaRPr>
          </a:p>
        </p:txBody>
      </p:sp>
      <p:pic>
        <p:nvPicPr>
          <p:cNvPr id="26" name="Picture 2" descr="C:\Users\Administrator\Desktop\PPT制作元素\PPT合作\杂志社logo带网址 单副本.png"/>
          <p:cNvPicPr>
            <a:picLocks noChangeAspect="1" noChangeArrowheads="1"/>
          </p:cNvPicPr>
          <p:nvPr/>
        </p:nvPicPr>
        <p:blipFill>
          <a:blip r:embed="rId4"/>
          <a:stretch>
            <a:fillRect/>
          </a:stretch>
        </p:blipFill>
        <p:spPr bwMode="auto">
          <a:xfrm>
            <a:off x="6500826" y="6156348"/>
            <a:ext cx="2380399" cy="558800"/>
          </a:xfrm>
          <a:prstGeom prst="rect">
            <a:avLst/>
          </a:prstGeom>
          <a:noFill/>
          <a:ln w="9525">
            <a:noFill/>
            <a:miter lim="800000"/>
            <a:headEnd/>
            <a:tailEnd/>
          </a:ln>
        </p:spPr>
      </p:pic>
    </p:spTree>
    <p:extLst>
      <p:ext uri="{BB962C8B-B14F-4D97-AF65-F5344CB8AC3E}">
        <p14:creationId xmlns="" xmlns:p14="http://schemas.microsoft.com/office/powerpoint/2010/main" val="3871623279"/>
      </p:ext>
    </p:extLst>
  </p:cSld>
  <p:clrMapOvr>
    <a:masterClrMapping/>
  </p:clrMapOvr>
  <p:transition spd="slow">
    <p:pull/>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Line 2"/>
          <p:cNvSpPr>
            <a:spLocks noChangeShapeType="1"/>
          </p:cNvSpPr>
          <p:nvPr/>
        </p:nvSpPr>
        <p:spPr bwMode="gray">
          <a:xfrm>
            <a:off x="1811338" y="1455738"/>
            <a:ext cx="0" cy="3128963"/>
          </a:xfrm>
          <a:prstGeom prst="line">
            <a:avLst/>
          </a:prstGeom>
          <a:noFill/>
          <a:ln w="9525">
            <a:solidFill>
              <a:schemeClr val="bg2"/>
            </a:solidFill>
            <a:round/>
            <a:headEnd/>
            <a:tailEnd/>
          </a:ln>
        </p:spPr>
        <p:txBody>
          <a:bodyPr lIns="121917" tIns="60958" rIns="121917" bIns="60958"/>
          <a:lstStyle/>
          <a:p>
            <a:endParaRPr lang="zh-CN" altLang="en-US"/>
          </a:p>
        </p:txBody>
      </p:sp>
      <p:grpSp>
        <p:nvGrpSpPr>
          <p:cNvPr id="2" name="Group 3"/>
          <p:cNvGrpSpPr>
            <a:grpSpLocks/>
          </p:cNvGrpSpPr>
          <p:nvPr/>
        </p:nvGrpSpPr>
        <p:grpSpPr bwMode="auto">
          <a:xfrm>
            <a:off x="271465" y="-4762"/>
            <a:ext cx="1552575" cy="1585913"/>
            <a:chOff x="171" y="-3"/>
            <a:chExt cx="978" cy="999"/>
          </a:xfrm>
        </p:grpSpPr>
        <p:sp>
          <p:nvSpPr>
            <p:cNvPr id="9" name="Freeform 4"/>
            <p:cNvSpPr>
              <a:spLocks/>
            </p:cNvSpPr>
            <p:nvPr/>
          </p:nvSpPr>
          <p:spPr bwMode="gray">
            <a:xfrm>
              <a:off x="653" y="-3"/>
              <a:ext cx="496" cy="999"/>
            </a:xfrm>
            <a:custGeom>
              <a:avLst/>
              <a:gdLst>
                <a:gd name="T0" fmla="*/ 84 w 496"/>
                <a:gd name="T1" fmla="*/ 0 h 999"/>
                <a:gd name="T2" fmla="*/ 496 w 496"/>
                <a:gd name="T3" fmla="*/ 854 h 999"/>
                <a:gd name="T4" fmla="*/ 496 w 496"/>
                <a:gd name="T5" fmla="*/ 999 h 999"/>
                <a:gd name="T6" fmla="*/ 0 w 496"/>
                <a:gd name="T7" fmla="*/ 188 h 999"/>
                <a:gd name="T8" fmla="*/ 84 w 496"/>
                <a:gd name="T9" fmla="*/ 0 h 999"/>
                <a:gd name="T10" fmla="*/ 0 60000 65536"/>
                <a:gd name="T11" fmla="*/ 0 60000 65536"/>
                <a:gd name="T12" fmla="*/ 0 60000 65536"/>
                <a:gd name="T13" fmla="*/ 0 60000 65536"/>
                <a:gd name="T14" fmla="*/ 0 60000 65536"/>
                <a:gd name="T15" fmla="*/ 0 w 496"/>
                <a:gd name="T16" fmla="*/ 0 h 999"/>
                <a:gd name="T17" fmla="*/ 496 w 496"/>
                <a:gd name="T18" fmla="*/ 999 h 999"/>
              </a:gdLst>
              <a:ahLst/>
              <a:cxnLst>
                <a:cxn ang="T10">
                  <a:pos x="T0" y="T1"/>
                </a:cxn>
                <a:cxn ang="T11">
                  <a:pos x="T2" y="T3"/>
                </a:cxn>
                <a:cxn ang="T12">
                  <a:pos x="T4" y="T5"/>
                </a:cxn>
                <a:cxn ang="T13">
                  <a:pos x="T6" y="T7"/>
                </a:cxn>
                <a:cxn ang="T14">
                  <a:pos x="T8" y="T9"/>
                </a:cxn>
              </a:cxnLst>
              <a:rect l="T15" t="T16" r="T17" b="T18"/>
              <a:pathLst>
                <a:path w="496" h="999">
                  <a:moveTo>
                    <a:pt x="84" y="0"/>
                  </a:moveTo>
                  <a:lnTo>
                    <a:pt x="496" y="854"/>
                  </a:lnTo>
                  <a:lnTo>
                    <a:pt x="496" y="999"/>
                  </a:lnTo>
                  <a:lnTo>
                    <a:pt x="0" y="188"/>
                  </a:lnTo>
                  <a:lnTo>
                    <a:pt x="84" y="0"/>
                  </a:lnTo>
                  <a:close/>
                </a:path>
              </a:pathLst>
            </a:custGeom>
            <a:solidFill>
              <a:schemeClr val="bg2"/>
            </a:solidFill>
            <a:ln w="9525">
              <a:noFill/>
              <a:round/>
              <a:headEnd/>
              <a:tailEnd/>
            </a:ln>
          </p:spPr>
          <p:txBody>
            <a:bodyPr/>
            <a:lstStyle/>
            <a:p>
              <a:endParaRPr lang="zh-CN" altLang="en-US"/>
            </a:p>
          </p:txBody>
        </p:sp>
        <p:sp>
          <p:nvSpPr>
            <p:cNvPr id="10" name="Freeform 5"/>
            <p:cNvSpPr>
              <a:spLocks/>
            </p:cNvSpPr>
            <p:nvPr/>
          </p:nvSpPr>
          <p:spPr bwMode="gray">
            <a:xfrm>
              <a:off x="171" y="0"/>
              <a:ext cx="564" cy="187"/>
            </a:xfrm>
            <a:custGeom>
              <a:avLst/>
              <a:gdLst>
                <a:gd name="T0" fmla="*/ 564 w 564"/>
                <a:gd name="T1" fmla="*/ 0 h 187"/>
                <a:gd name="T2" fmla="*/ 482 w 564"/>
                <a:gd name="T3" fmla="*/ 187 h 187"/>
                <a:gd name="T4" fmla="*/ 0 w 564"/>
                <a:gd name="T5" fmla="*/ 0 h 187"/>
                <a:gd name="T6" fmla="*/ 564 w 564"/>
                <a:gd name="T7" fmla="*/ 0 h 187"/>
                <a:gd name="T8" fmla="*/ 0 60000 65536"/>
                <a:gd name="T9" fmla="*/ 0 60000 65536"/>
                <a:gd name="T10" fmla="*/ 0 60000 65536"/>
                <a:gd name="T11" fmla="*/ 0 60000 65536"/>
                <a:gd name="T12" fmla="*/ 0 w 564"/>
                <a:gd name="T13" fmla="*/ 0 h 187"/>
                <a:gd name="T14" fmla="*/ 564 w 564"/>
                <a:gd name="T15" fmla="*/ 187 h 187"/>
              </a:gdLst>
              <a:ahLst/>
              <a:cxnLst>
                <a:cxn ang="T8">
                  <a:pos x="T0" y="T1"/>
                </a:cxn>
                <a:cxn ang="T9">
                  <a:pos x="T2" y="T3"/>
                </a:cxn>
                <a:cxn ang="T10">
                  <a:pos x="T4" y="T5"/>
                </a:cxn>
                <a:cxn ang="T11">
                  <a:pos x="T6" y="T7"/>
                </a:cxn>
              </a:cxnLst>
              <a:rect l="T12" t="T13" r="T14" b="T15"/>
              <a:pathLst>
                <a:path w="564" h="187">
                  <a:moveTo>
                    <a:pt x="564" y="0"/>
                  </a:moveTo>
                  <a:lnTo>
                    <a:pt x="482" y="187"/>
                  </a:lnTo>
                  <a:lnTo>
                    <a:pt x="0" y="0"/>
                  </a:lnTo>
                  <a:lnTo>
                    <a:pt x="564" y="0"/>
                  </a:lnTo>
                  <a:close/>
                </a:path>
              </a:pathLst>
            </a:custGeom>
            <a:solidFill>
              <a:schemeClr val="bg2"/>
            </a:solidFill>
            <a:ln w="9525">
              <a:noFill/>
              <a:round/>
              <a:headEnd/>
              <a:tailEnd/>
            </a:ln>
          </p:spPr>
          <p:txBody>
            <a:bodyPr/>
            <a:lstStyle/>
            <a:p>
              <a:endParaRPr lang="zh-CN" altLang="en-US"/>
            </a:p>
          </p:txBody>
        </p:sp>
      </p:grpSp>
      <p:sp>
        <p:nvSpPr>
          <p:cNvPr id="11" name="Freeform 7"/>
          <p:cNvSpPr>
            <a:spLocks/>
          </p:cNvSpPr>
          <p:nvPr/>
        </p:nvSpPr>
        <p:spPr bwMode="gray">
          <a:xfrm>
            <a:off x="1871665" y="-9525"/>
            <a:ext cx="1895475" cy="1519239"/>
          </a:xfrm>
          <a:custGeom>
            <a:avLst/>
            <a:gdLst>
              <a:gd name="T0" fmla="*/ 2147483647 w 1194"/>
              <a:gd name="T1" fmla="*/ 0 h 957"/>
              <a:gd name="T2" fmla="*/ 0 w 1194"/>
              <a:gd name="T3" fmla="*/ 2147483647 h 957"/>
              <a:gd name="T4" fmla="*/ 0 w 1194"/>
              <a:gd name="T5" fmla="*/ 2147483647 h 957"/>
              <a:gd name="T6" fmla="*/ 2147483647 w 1194"/>
              <a:gd name="T7" fmla="*/ 0 h 957"/>
              <a:gd name="T8" fmla="*/ 2147483647 w 1194"/>
              <a:gd name="T9" fmla="*/ 0 h 957"/>
              <a:gd name="T10" fmla="*/ 0 60000 65536"/>
              <a:gd name="T11" fmla="*/ 0 60000 65536"/>
              <a:gd name="T12" fmla="*/ 0 60000 65536"/>
              <a:gd name="T13" fmla="*/ 0 60000 65536"/>
              <a:gd name="T14" fmla="*/ 0 60000 65536"/>
              <a:gd name="T15" fmla="*/ 0 w 1194"/>
              <a:gd name="T16" fmla="*/ 0 h 957"/>
              <a:gd name="T17" fmla="*/ 1194 w 1194"/>
              <a:gd name="T18" fmla="*/ 957 h 957"/>
            </a:gdLst>
            <a:ahLst/>
            <a:cxnLst>
              <a:cxn ang="T10">
                <a:pos x="T0" y="T1"/>
              </a:cxn>
              <a:cxn ang="T11">
                <a:pos x="T2" y="T3"/>
              </a:cxn>
              <a:cxn ang="T12">
                <a:pos x="T4" y="T5"/>
              </a:cxn>
              <a:cxn ang="T13">
                <a:pos x="T6" y="T7"/>
              </a:cxn>
              <a:cxn ang="T14">
                <a:pos x="T8" y="T9"/>
              </a:cxn>
            </a:cxnLst>
            <a:rect l="T15" t="T16" r="T17" b="T18"/>
            <a:pathLst>
              <a:path w="1194" h="957">
                <a:moveTo>
                  <a:pt x="843" y="0"/>
                </a:moveTo>
                <a:lnTo>
                  <a:pt x="0" y="885"/>
                </a:lnTo>
                <a:lnTo>
                  <a:pt x="0" y="957"/>
                </a:lnTo>
                <a:lnTo>
                  <a:pt x="1194" y="0"/>
                </a:lnTo>
                <a:lnTo>
                  <a:pt x="843" y="0"/>
                </a:lnTo>
                <a:close/>
              </a:path>
            </a:pathLst>
          </a:custGeom>
          <a:solidFill>
            <a:schemeClr val="bg2"/>
          </a:solidFill>
          <a:ln w="9525">
            <a:noFill/>
            <a:round/>
            <a:headEnd/>
            <a:tailEnd/>
          </a:ln>
        </p:spPr>
        <p:txBody>
          <a:bodyPr lIns="121917" tIns="60958" rIns="121917" bIns="60958"/>
          <a:lstStyle/>
          <a:p>
            <a:endParaRPr lang="zh-CN" altLang="en-US"/>
          </a:p>
        </p:txBody>
      </p:sp>
      <p:sp>
        <p:nvSpPr>
          <p:cNvPr id="12" name="Freeform 8"/>
          <p:cNvSpPr>
            <a:spLocks/>
          </p:cNvSpPr>
          <p:nvPr/>
        </p:nvSpPr>
        <p:spPr bwMode="gray">
          <a:xfrm>
            <a:off x="1871664" y="-14288"/>
            <a:ext cx="2138362" cy="1581151"/>
          </a:xfrm>
          <a:custGeom>
            <a:avLst/>
            <a:gdLst>
              <a:gd name="T0" fmla="*/ 2147483647 w 1347"/>
              <a:gd name="T1" fmla="*/ 0 h 996"/>
              <a:gd name="T2" fmla="*/ 0 w 1347"/>
              <a:gd name="T3" fmla="*/ 2147483647 h 996"/>
              <a:gd name="T4" fmla="*/ 0 w 1347"/>
              <a:gd name="T5" fmla="*/ 2147483647 h 996"/>
              <a:gd name="T6" fmla="*/ 2147483647 w 1347"/>
              <a:gd name="T7" fmla="*/ 0 h 996"/>
              <a:gd name="T8" fmla="*/ 2147483647 w 1347"/>
              <a:gd name="T9" fmla="*/ 0 h 996"/>
              <a:gd name="T10" fmla="*/ 0 60000 65536"/>
              <a:gd name="T11" fmla="*/ 0 60000 65536"/>
              <a:gd name="T12" fmla="*/ 0 60000 65536"/>
              <a:gd name="T13" fmla="*/ 0 60000 65536"/>
              <a:gd name="T14" fmla="*/ 0 60000 65536"/>
              <a:gd name="T15" fmla="*/ 0 w 1347"/>
              <a:gd name="T16" fmla="*/ 0 h 996"/>
              <a:gd name="T17" fmla="*/ 1347 w 1347"/>
              <a:gd name="T18" fmla="*/ 996 h 996"/>
            </a:gdLst>
            <a:ahLst/>
            <a:cxnLst>
              <a:cxn ang="T10">
                <a:pos x="T0" y="T1"/>
              </a:cxn>
              <a:cxn ang="T11">
                <a:pos x="T2" y="T3"/>
              </a:cxn>
              <a:cxn ang="T12">
                <a:pos x="T4" y="T5"/>
              </a:cxn>
              <a:cxn ang="T13">
                <a:pos x="T6" y="T7"/>
              </a:cxn>
              <a:cxn ang="T14">
                <a:pos x="T8" y="T9"/>
              </a:cxn>
            </a:cxnLst>
            <a:rect l="T15" t="T16" r="T17" b="T18"/>
            <a:pathLst>
              <a:path w="1347" h="996">
                <a:moveTo>
                  <a:pt x="1347" y="0"/>
                </a:moveTo>
                <a:lnTo>
                  <a:pt x="0" y="996"/>
                </a:lnTo>
                <a:lnTo>
                  <a:pt x="0" y="957"/>
                </a:lnTo>
                <a:lnTo>
                  <a:pt x="1191" y="0"/>
                </a:lnTo>
                <a:lnTo>
                  <a:pt x="1347" y="0"/>
                </a:lnTo>
                <a:close/>
              </a:path>
            </a:pathLst>
          </a:custGeom>
          <a:solidFill>
            <a:schemeClr val="accent1"/>
          </a:solidFill>
          <a:ln w="9525">
            <a:noFill/>
            <a:round/>
            <a:headEnd/>
            <a:tailEnd/>
          </a:ln>
        </p:spPr>
        <p:txBody>
          <a:bodyPr lIns="121917" tIns="60958" rIns="121917" bIns="60958"/>
          <a:lstStyle/>
          <a:p>
            <a:endParaRPr lang="zh-CN" altLang="en-US"/>
          </a:p>
        </p:txBody>
      </p:sp>
      <p:sp>
        <p:nvSpPr>
          <p:cNvPr id="13" name="Freeform 9"/>
          <p:cNvSpPr>
            <a:spLocks/>
          </p:cNvSpPr>
          <p:nvPr/>
        </p:nvSpPr>
        <p:spPr bwMode="gray">
          <a:xfrm>
            <a:off x="1871665" y="-14287"/>
            <a:ext cx="2338387" cy="1627188"/>
          </a:xfrm>
          <a:custGeom>
            <a:avLst/>
            <a:gdLst>
              <a:gd name="T0" fmla="*/ 2147483647 w 1473"/>
              <a:gd name="T1" fmla="*/ 2147483647 h 1025"/>
              <a:gd name="T2" fmla="*/ 2147483647 w 1473"/>
              <a:gd name="T3" fmla="*/ 2147483647 h 1025"/>
              <a:gd name="T4" fmla="*/ 0 w 1473"/>
              <a:gd name="T5" fmla="*/ 2147483647 h 1025"/>
              <a:gd name="T6" fmla="*/ 2147483647 w 1473"/>
              <a:gd name="T7" fmla="*/ 0 h 1025"/>
              <a:gd name="T8" fmla="*/ 2147483647 w 1473"/>
              <a:gd name="T9" fmla="*/ 2147483647 h 1025"/>
              <a:gd name="T10" fmla="*/ 0 60000 65536"/>
              <a:gd name="T11" fmla="*/ 0 60000 65536"/>
              <a:gd name="T12" fmla="*/ 0 60000 65536"/>
              <a:gd name="T13" fmla="*/ 0 60000 65536"/>
              <a:gd name="T14" fmla="*/ 0 60000 65536"/>
              <a:gd name="T15" fmla="*/ 0 w 1473"/>
              <a:gd name="T16" fmla="*/ 0 h 1025"/>
              <a:gd name="T17" fmla="*/ 1473 w 1473"/>
              <a:gd name="T18" fmla="*/ 1025 h 1025"/>
            </a:gdLst>
            <a:ahLst/>
            <a:cxnLst>
              <a:cxn ang="T10">
                <a:pos x="T0" y="T1"/>
              </a:cxn>
              <a:cxn ang="T11">
                <a:pos x="T2" y="T3"/>
              </a:cxn>
              <a:cxn ang="T12">
                <a:pos x="T4" y="T5"/>
              </a:cxn>
              <a:cxn ang="T13">
                <a:pos x="T6" y="T7"/>
              </a:cxn>
              <a:cxn ang="T14">
                <a:pos x="T8" y="T9"/>
              </a:cxn>
            </a:cxnLst>
            <a:rect l="T15" t="T16" r="T17" b="T18"/>
            <a:pathLst>
              <a:path w="1473" h="1025">
                <a:moveTo>
                  <a:pt x="1473" y="6"/>
                </a:moveTo>
                <a:lnTo>
                  <a:pt x="2" y="1025"/>
                </a:lnTo>
                <a:lnTo>
                  <a:pt x="0" y="995"/>
                </a:lnTo>
                <a:lnTo>
                  <a:pt x="1344" y="0"/>
                </a:lnTo>
                <a:lnTo>
                  <a:pt x="1473" y="6"/>
                </a:lnTo>
                <a:close/>
              </a:path>
            </a:pathLst>
          </a:custGeom>
          <a:solidFill>
            <a:schemeClr val="tx2"/>
          </a:solidFill>
          <a:ln w="9525">
            <a:noFill/>
            <a:round/>
            <a:headEnd/>
            <a:tailEnd/>
          </a:ln>
        </p:spPr>
        <p:txBody>
          <a:bodyPr lIns="121917" tIns="60958" rIns="121917" bIns="60958"/>
          <a:lstStyle/>
          <a:p>
            <a:endParaRPr lang="zh-CN" altLang="en-US"/>
          </a:p>
        </p:txBody>
      </p:sp>
      <p:sp>
        <p:nvSpPr>
          <p:cNvPr id="14" name="Freeform 10"/>
          <p:cNvSpPr>
            <a:spLocks/>
          </p:cNvSpPr>
          <p:nvPr/>
        </p:nvSpPr>
        <p:spPr bwMode="gray">
          <a:xfrm>
            <a:off x="1874840" y="4437066"/>
            <a:ext cx="3525837" cy="2435225"/>
          </a:xfrm>
          <a:custGeom>
            <a:avLst/>
            <a:gdLst>
              <a:gd name="T0" fmla="*/ 2147483647 w 2221"/>
              <a:gd name="T1" fmla="*/ 2147483647 h 1534"/>
              <a:gd name="T2" fmla="*/ 0 w 2221"/>
              <a:gd name="T3" fmla="*/ 0 h 1534"/>
              <a:gd name="T4" fmla="*/ 2147483647 w 2221"/>
              <a:gd name="T5" fmla="*/ 2147483647 h 1534"/>
              <a:gd name="T6" fmla="*/ 2147483647 w 2221"/>
              <a:gd name="T7" fmla="*/ 2147483647 h 1534"/>
              <a:gd name="T8" fmla="*/ 2147483647 w 2221"/>
              <a:gd name="T9" fmla="*/ 2147483647 h 1534"/>
              <a:gd name="T10" fmla="*/ 0 60000 65536"/>
              <a:gd name="T11" fmla="*/ 0 60000 65536"/>
              <a:gd name="T12" fmla="*/ 0 60000 65536"/>
              <a:gd name="T13" fmla="*/ 0 60000 65536"/>
              <a:gd name="T14" fmla="*/ 0 60000 65536"/>
              <a:gd name="T15" fmla="*/ 0 w 2221"/>
              <a:gd name="T16" fmla="*/ 0 h 1534"/>
              <a:gd name="T17" fmla="*/ 2221 w 2221"/>
              <a:gd name="T18" fmla="*/ 1534 h 1534"/>
            </a:gdLst>
            <a:ahLst/>
            <a:cxnLst>
              <a:cxn ang="T10">
                <a:pos x="T0" y="T1"/>
              </a:cxn>
              <a:cxn ang="T11">
                <a:pos x="T2" y="T3"/>
              </a:cxn>
              <a:cxn ang="T12">
                <a:pos x="T4" y="T5"/>
              </a:cxn>
              <a:cxn ang="T13">
                <a:pos x="T6" y="T7"/>
              </a:cxn>
              <a:cxn ang="T14">
                <a:pos x="T8" y="T9"/>
              </a:cxn>
            </a:cxnLst>
            <a:rect l="T15" t="T16" r="T17" b="T18"/>
            <a:pathLst>
              <a:path w="2221" h="1534">
                <a:moveTo>
                  <a:pt x="2221" y="1533"/>
                </a:moveTo>
                <a:lnTo>
                  <a:pt x="0" y="0"/>
                </a:lnTo>
                <a:lnTo>
                  <a:pt x="1" y="25"/>
                </a:lnTo>
                <a:lnTo>
                  <a:pt x="2059" y="1534"/>
                </a:lnTo>
                <a:lnTo>
                  <a:pt x="2221" y="1533"/>
                </a:lnTo>
                <a:close/>
              </a:path>
            </a:pathLst>
          </a:custGeom>
          <a:solidFill>
            <a:schemeClr val="tx2"/>
          </a:solidFill>
          <a:ln w="9525">
            <a:noFill/>
            <a:round/>
            <a:headEnd/>
            <a:tailEnd/>
          </a:ln>
        </p:spPr>
        <p:txBody>
          <a:bodyPr lIns="121917" tIns="60958" rIns="121917" bIns="60958"/>
          <a:lstStyle/>
          <a:p>
            <a:endParaRPr lang="zh-CN" altLang="en-US"/>
          </a:p>
        </p:txBody>
      </p:sp>
      <p:sp>
        <p:nvSpPr>
          <p:cNvPr id="15" name="Freeform 11"/>
          <p:cNvSpPr>
            <a:spLocks/>
          </p:cNvSpPr>
          <p:nvPr/>
        </p:nvSpPr>
        <p:spPr bwMode="gray">
          <a:xfrm>
            <a:off x="1876425" y="4475164"/>
            <a:ext cx="3265488" cy="2392363"/>
          </a:xfrm>
          <a:custGeom>
            <a:avLst/>
            <a:gdLst>
              <a:gd name="T0" fmla="*/ 2147483647 w 2057"/>
              <a:gd name="T1" fmla="*/ 2147483647 h 1507"/>
              <a:gd name="T2" fmla="*/ 0 w 2057"/>
              <a:gd name="T3" fmla="*/ 0 h 1507"/>
              <a:gd name="T4" fmla="*/ 0 w 2057"/>
              <a:gd name="T5" fmla="*/ 2147483647 h 1507"/>
              <a:gd name="T6" fmla="*/ 2147483647 w 2057"/>
              <a:gd name="T7" fmla="*/ 2147483647 h 1507"/>
              <a:gd name="T8" fmla="*/ 2147483647 w 2057"/>
              <a:gd name="T9" fmla="*/ 2147483647 h 1507"/>
              <a:gd name="T10" fmla="*/ 0 60000 65536"/>
              <a:gd name="T11" fmla="*/ 0 60000 65536"/>
              <a:gd name="T12" fmla="*/ 0 60000 65536"/>
              <a:gd name="T13" fmla="*/ 0 60000 65536"/>
              <a:gd name="T14" fmla="*/ 0 60000 65536"/>
              <a:gd name="T15" fmla="*/ 0 w 2057"/>
              <a:gd name="T16" fmla="*/ 0 h 1507"/>
              <a:gd name="T17" fmla="*/ 2057 w 2057"/>
              <a:gd name="T18" fmla="*/ 1507 h 1507"/>
            </a:gdLst>
            <a:ahLst/>
            <a:cxnLst>
              <a:cxn ang="T10">
                <a:pos x="T0" y="T1"/>
              </a:cxn>
              <a:cxn ang="T11">
                <a:pos x="T2" y="T3"/>
              </a:cxn>
              <a:cxn ang="T12">
                <a:pos x="T4" y="T5"/>
              </a:cxn>
              <a:cxn ang="T13">
                <a:pos x="T6" y="T7"/>
              </a:cxn>
              <a:cxn ang="T14">
                <a:pos x="T8" y="T9"/>
              </a:cxn>
            </a:cxnLst>
            <a:rect l="T15" t="T16" r="T17" b="T18"/>
            <a:pathLst>
              <a:path w="2057" h="1507">
                <a:moveTo>
                  <a:pt x="2057" y="1507"/>
                </a:moveTo>
                <a:lnTo>
                  <a:pt x="0" y="0"/>
                </a:lnTo>
                <a:lnTo>
                  <a:pt x="0" y="30"/>
                </a:lnTo>
                <a:lnTo>
                  <a:pt x="1857" y="1507"/>
                </a:lnTo>
                <a:lnTo>
                  <a:pt x="2057" y="1507"/>
                </a:lnTo>
                <a:close/>
              </a:path>
            </a:pathLst>
          </a:custGeom>
          <a:solidFill>
            <a:schemeClr val="accent1"/>
          </a:solidFill>
          <a:ln w="9525">
            <a:noFill/>
            <a:round/>
            <a:headEnd/>
            <a:tailEnd/>
          </a:ln>
        </p:spPr>
        <p:txBody>
          <a:bodyPr lIns="121917" tIns="60958" rIns="121917" bIns="60958"/>
          <a:lstStyle/>
          <a:p>
            <a:endParaRPr lang="zh-CN" altLang="en-US"/>
          </a:p>
        </p:txBody>
      </p:sp>
      <p:sp>
        <p:nvSpPr>
          <p:cNvPr id="16" name="Freeform 12"/>
          <p:cNvSpPr>
            <a:spLocks/>
          </p:cNvSpPr>
          <p:nvPr/>
        </p:nvSpPr>
        <p:spPr bwMode="gray">
          <a:xfrm>
            <a:off x="1871664" y="4518026"/>
            <a:ext cx="2946400" cy="2344739"/>
          </a:xfrm>
          <a:custGeom>
            <a:avLst/>
            <a:gdLst>
              <a:gd name="T0" fmla="*/ 2147483647 w 1856"/>
              <a:gd name="T1" fmla="*/ 2147483647 h 1477"/>
              <a:gd name="T2" fmla="*/ 0 w 1856"/>
              <a:gd name="T3" fmla="*/ 2147483647 h 1477"/>
              <a:gd name="T4" fmla="*/ 0 w 1856"/>
              <a:gd name="T5" fmla="*/ 0 h 1477"/>
              <a:gd name="T6" fmla="*/ 2147483647 w 1856"/>
              <a:gd name="T7" fmla="*/ 2147483647 h 1477"/>
              <a:gd name="T8" fmla="*/ 2147483647 w 1856"/>
              <a:gd name="T9" fmla="*/ 2147483647 h 1477"/>
              <a:gd name="T10" fmla="*/ 2147483647 w 1856"/>
              <a:gd name="T11" fmla="*/ 2147483647 h 1477"/>
              <a:gd name="T12" fmla="*/ 0 60000 65536"/>
              <a:gd name="T13" fmla="*/ 0 60000 65536"/>
              <a:gd name="T14" fmla="*/ 0 60000 65536"/>
              <a:gd name="T15" fmla="*/ 0 60000 65536"/>
              <a:gd name="T16" fmla="*/ 0 60000 65536"/>
              <a:gd name="T17" fmla="*/ 0 60000 65536"/>
              <a:gd name="T18" fmla="*/ 0 w 1856"/>
              <a:gd name="T19" fmla="*/ 0 h 1477"/>
              <a:gd name="T20" fmla="*/ 1856 w 1856"/>
              <a:gd name="T21" fmla="*/ 1477 h 1477"/>
            </a:gdLst>
            <a:ahLst/>
            <a:cxnLst>
              <a:cxn ang="T12">
                <a:pos x="T0" y="T1"/>
              </a:cxn>
              <a:cxn ang="T13">
                <a:pos x="T2" y="T3"/>
              </a:cxn>
              <a:cxn ang="T14">
                <a:pos x="T4" y="T5"/>
              </a:cxn>
              <a:cxn ang="T15">
                <a:pos x="T6" y="T7"/>
              </a:cxn>
              <a:cxn ang="T16">
                <a:pos x="T8" y="T9"/>
              </a:cxn>
              <a:cxn ang="T17">
                <a:pos x="T10" y="T11"/>
              </a:cxn>
            </a:cxnLst>
            <a:rect l="T18" t="T19" r="T20" b="T21"/>
            <a:pathLst>
              <a:path w="1856" h="1477">
                <a:moveTo>
                  <a:pt x="1344" y="1474"/>
                </a:moveTo>
                <a:lnTo>
                  <a:pt x="0" y="97"/>
                </a:lnTo>
                <a:lnTo>
                  <a:pt x="0" y="0"/>
                </a:lnTo>
                <a:lnTo>
                  <a:pt x="1856" y="1474"/>
                </a:lnTo>
                <a:lnTo>
                  <a:pt x="1848" y="1477"/>
                </a:lnTo>
                <a:lnTo>
                  <a:pt x="1344" y="1474"/>
                </a:lnTo>
                <a:close/>
              </a:path>
            </a:pathLst>
          </a:custGeom>
          <a:solidFill>
            <a:schemeClr val="hlink"/>
          </a:solidFill>
          <a:ln w="9525">
            <a:noFill/>
            <a:round/>
            <a:headEnd/>
            <a:tailEnd/>
          </a:ln>
        </p:spPr>
        <p:txBody>
          <a:bodyPr lIns="121917" tIns="60958" rIns="121917" bIns="60958"/>
          <a:lstStyle/>
          <a:p>
            <a:endParaRPr lang="zh-CN" altLang="en-US"/>
          </a:p>
        </p:txBody>
      </p:sp>
      <p:sp>
        <p:nvSpPr>
          <p:cNvPr id="17" name="Line 17"/>
          <p:cNvSpPr>
            <a:spLocks noChangeShapeType="1"/>
          </p:cNvSpPr>
          <p:nvPr/>
        </p:nvSpPr>
        <p:spPr bwMode="gray">
          <a:xfrm>
            <a:off x="1876425" y="1552578"/>
            <a:ext cx="0" cy="2957513"/>
          </a:xfrm>
          <a:prstGeom prst="line">
            <a:avLst/>
          </a:prstGeom>
          <a:noFill/>
          <a:ln w="9525">
            <a:solidFill>
              <a:schemeClr val="accent1"/>
            </a:solidFill>
            <a:round/>
            <a:headEnd/>
            <a:tailEnd/>
          </a:ln>
        </p:spPr>
        <p:txBody>
          <a:bodyPr lIns="121917" tIns="60958" rIns="121917" bIns="60958"/>
          <a:lstStyle/>
          <a:p>
            <a:endParaRPr lang="zh-CN" altLang="en-US"/>
          </a:p>
        </p:txBody>
      </p:sp>
      <p:sp>
        <p:nvSpPr>
          <p:cNvPr id="18" name="Rectangle 40"/>
          <p:cNvSpPr txBox="1">
            <a:spLocks noChangeArrowheads="1"/>
          </p:cNvSpPr>
          <p:nvPr/>
        </p:nvSpPr>
        <p:spPr bwMode="white">
          <a:xfrm>
            <a:off x="1763715" y="2060576"/>
            <a:ext cx="4968875" cy="1366839"/>
          </a:xfrm>
          <a:prstGeom prst="rect">
            <a:avLst/>
          </a:prstGeom>
          <a:noFill/>
          <a:ln w="9525">
            <a:noFill/>
            <a:miter lim="800000"/>
            <a:headEnd/>
            <a:tailEnd/>
          </a:ln>
        </p:spPr>
        <p:txBody>
          <a:bodyPr lIns="121917" tIns="60958" rIns="121917" bIns="60958" anchor="ctr"/>
          <a:lstStyle/>
          <a:p>
            <a:pPr>
              <a:lnSpc>
                <a:spcPct val="70000"/>
              </a:lnSpc>
            </a:pPr>
            <a:r>
              <a:rPr kumimoji="1" lang="en-US" altLang="zh-CN" sz="5300" b="1" dirty="0">
                <a:solidFill>
                  <a:schemeClr val="bg1"/>
                </a:solidFill>
                <a:latin typeface="微软雅黑" pitchFamily="34" charset="-122"/>
                <a:ea typeface="微软雅黑" pitchFamily="34" charset="-122"/>
              </a:rPr>
              <a:t>《</a:t>
            </a:r>
            <a:r>
              <a:rPr kumimoji="1" lang="zh-CN" altLang="en-US" sz="5300" b="1" dirty="0">
                <a:solidFill>
                  <a:schemeClr val="bg1"/>
                </a:solidFill>
                <a:latin typeface="微软雅黑" pitchFamily="34" charset="-122"/>
                <a:ea typeface="微软雅黑" pitchFamily="34" charset="-122"/>
              </a:rPr>
              <a:t>时事报告</a:t>
            </a:r>
            <a:r>
              <a:rPr kumimoji="1" lang="en-US" altLang="zh-CN" sz="5300" b="1" dirty="0">
                <a:solidFill>
                  <a:schemeClr val="bg1"/>
                </a:solidFill>
                <a:latin typeface="微软雅黑" pitchFamily="34" charset="-122"/>
                <a:ea typeface="微软雅黑" pitchFamily="34" charset="-122"/>
              </a:rPr>
              <a:t>》</a:t>
            </a:r>
            <a:r>
              <a:rPr kumimoji="1" lang="zh-CN" altLang="en-US" sz="5300" b="1" dirty="0">
                <a:solidFill>
                  <a:schemeClr val="bg1"/>
                </a:solidFill>
                <a:latin typeface="微软雅黑" pitchFamily="34" charset="-122"/>
                <a:ea typeface="微软雅黑" pitchFamily="34" charset="-122"/>
              </a:rPr>
              <a:t>杂志社</a:t>
            </a:r>
            <a:endParaRPr kumimoji="1" lang="ko-KR" altLang="en-US" sz="5300" b="1" dirty="0">
              <a:solidFill>
                <a:schemeClr val="bg1"/>
              </a:solidFill>
              <a:latin typeface="微软雅黑" pitchFamily="34" charset="-122"/>
              <a:ea typeface="冬青黑体简体中文 W6" charset="-122"/>
            </a:endParaRPr>
          </a:p>
        </p:txBody>
      </p:sp>
      <p:sp>
        <p:nvSpPr>
          <p:cNvPr id="19" name="Rectangle 41"/>
          <p:cNvSpPr txBox="1">
            <a:spLocks noChangeArrowheads="1"/>
          </p:cNvSpPr>
          <p:nvPr/>
        </p:nvSpPr>
        <p:spPr bwMode="white">
          <a:xfrm>
            <a:off x="2051050" y="2997200"/>
            <a:ext cx="5473700" cy="431800"/>
          </a:xfrm>
          <a:prstGeom prst="rect">
            <a:avLst/>
          </a:prstGeom>
          <a:noFill/>
          <a:ln w="9525">
            <a:noFill/>
            <a:miter lim="800000"/>
            <a:headEnd/>
            <a:tailEnd/>
          </a:ln>
        </p:spPr>
        <p:txBody>
          <a:bodyPr lIns="121917" tIns="60958" rIns="121917" bIns="60958"/>
          <a:lstStyle/>
          <a:p>
            <a:pPr latinLnBrk="1">
              <a:spcBef>
                <a:spcPct val="20000"/>
              </a:spcBef>
            </a:pPr>
            <a:r>
              <a:rPr kumimoji="1" lang="zh-CN" altLang="en-US" sz="3700" b="1" dirty="0">
                <a:solidFill>
                  <a:schemeClr val="bg1"/>
                </a:solidFill>
                <a:latin typeface="华文楷体" pitchFamily="2" charset="-122"/>
                <a:ea typeface="华文楷体" pitchFamily="2" charset="-122"/>
              </a:rPr>
              <a:t>形势与政策课专用</a:t>
            </a:r>
            <a:endParaRPr kumimoji="1" lang="ko-KR" altLang="en-US" sz="3700" b="1" dirty="0">
              <a:solidFill>
                <a:schemeClr val="bg1"/>
              </a:solidFill>
              <a:latin typeface="华文楷体" pitchFamily="2" charset="-122"/>
              <a:ea typeface="楷体-简" charset="-122"/>
            </a:endParaRPr>
          </a:p>
        </p:txBody>
      </p:sp>
      <p:sp>
        <p:nvSpPr>
          <p:cNvPr id="20" name="Rectangle 6"/>
          <p:cNvSpPr>
            <a:spLocks noChangeArrowheads="1"/>
          </p:cNvSpPr>
          <p:nvPr/>
        </p:nvSpPr>
        <p:spPr bwMode="gray">
          <a:xfrm>
            <a:off x="65090" y="4457701"/>
            <a:ext cx="1762125" cy="215900"/>
          </a:xfrm>
          <a:prstGeom prst="rect">
            <a:avLst/>
          </a:prstGeom>
          <a:solidFill>
            <a:schemeClr val="bg2"/>
          </a:solidFill>
          <a:ln w="9525">
            <a:noFill/>
            <a:miter lim="800000"/>
            <a:headEnd/>
            <a:tailEnd/>
          </a:ln>
        </p:spPr>
        <p:txBody>
          <a:bodyPr wrap="none" lIns="121917" tIns="60958" rIns="121917" bIns="60958" anchor="ctr"/>
          <a:lstStyle/>
          <a:p>
            <a:endParaRPr lang="zh-CN" altLang="en-US"/>
          </a:p>
        </p:txBody>
      </p:sp>
      <p:pic>
        <p:nvPicPr>
          <p:cNvPr id="22" name="图片 2" descr="章.tif"/>
          <p:cNvPicPr>
            <a:picLocks noChangeAspect="1"/>
          </p:cNvPicPr>
          <p:nvPr/>
        </p:nvPicPr>
        <p:blipFill>
          <a:blip r:embed="rId2" cstate="print"/>
          <a:srcRect/>
          <a:stretch>
            <a:fillRect/>
          </a:stretch>
        </p:blipFill>
        <p:spPr bwMode="auto">
          <a:xfrm>
            <a:off x="561956" y="2416177"/>
            <a:ext cx="1152525" cy="1155700"/>
          </a:xfrm>
          <a:prstGeom prst="rect">
            <a:avLst/>
          </a:prstGeom>
          <a:noFill/>
          <a:ln w="9525">
            <a:noFill/>
            <a:miter lim="800000"/>
            <a:headEnd/>
            <a:tailEnd/>
          </a:ln>
        </p:spPr>
      </p:pic>
      <p:sp>
        <p:nvSpPr>
          <p:cNvPr id="23" name="Freeform 20"/>
          <p:cNvSpPr>
            <a:spLocks/>
          </p:cNvSpPr>
          <p:nvPr/>
        </p:nvSpPr>
        <p:spPr bwMode="gray">
          <a:xfrm>
            <a:off x="1811371" y="-9525"/>
            <a:ext cx="7332662" cy="6946900"/>
          </a:xfrm>
          <a:custGeom>
            <a:avLst/>
            <a:gdLst>
              <a:gd name="T0" fmla="*/ 2147483647 w 4579"/>
              <a:gd name="T1" fmla="*/ 0 h 4338"/>
              <a:gd name="T2" fmla="*/ 2147483647 w 4579"/>
              <a:gd name="T3" fmla="*/ 2147483647 h 4338"/>
              <a:gd name="T4" fmla="*/ 0 w 4579"/>
              <a:gd name="T5" fmla="*/ 2147483647 h 4338"/>
              <a:gd name="T6" fmla="*/ 2147483647 w 4579"/>
              <a:gd name="T7" fmla="*/ 2147483647 h 4338"/>
              <a:gd name="T8" fmla="*/ 2147483647 w 4579"/>
              <a:gd name="T9" fmla="*/ 2147483647 h 4338"/>
              <a:gd name="T10" fmla="*/ 2147483647 w 4579"/>
              <a:gd name="T11" fmla="*/ 0 h 4338"/>
              <a:gd name="T12" fmla="*/ 2147483647 w 4579"/>
              <a:gd name="T13" fmla="*/ 0 h 4338"/>
              <a:gd name="T14" fmla="*/ 0 60000 65536"/>
              <a:gd name="T15" fmla="*/ 0 60000 65536"/>
              <a:gd name="T16" fmla="*/ 0 60000 65536"/>
              <a:gd name="T17" fmla="*/ 0 60000 65536"/>
              <a:gd name="T18" fmla="*/ 0 60000 65536"/>
              <a:gd name="T19" fmla="*/ 0 60000 65536"/>
              <a:gd name="T20" fmla="*/ 0 60000 65536"/>
              <a:gd name="T21" fmla="*/ 0 w 4579"/>
              <a:gd name="T22" fmla="*/ 0 h 4338"/>
              <a:gd name="T23" fmla="*/ 4579 w 4579"/>
              <a:gd name="T24" fmla="*/ 4338 h 43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579" h="4338">
                <a:moveTo>
                  <a:pt x="1471" y="0"/>
                </a:moveTo>
                <a:lnTo>
                  <a:pt x="1" y="1020"/>
                </a:lnTo>
                <a:lnTo>
                  <a:pt x="0" y="2805"/>
                </a:lnTo>
                <a:lnTo>
                  <a:pt x="2221" y="4338"/>
                </a:lnTo>
                <a:lnTo>
                  <a:pt x="4579" y="4332"/>
                </a:lnTo>
                <a:lnTo>
                  <a:pt x="4573" y="0"/>
                </a:lnTo>
                <a:lnTo>
                  <a:pt x="1471" y="0"/>
                </a:lnTo>
                <a:close/>
              </a:path>
            </a:pathLst>
          </a:custGeom>
          <a:solidFill>
            <a:schemeClr val="bg1"/>
          </a:solidFill>
          <a:ln w="9525">
            <a:noFill/>
            <a:round/>
            <a:headEnd/>
            <a:tailEnd/>
          </a:ln>
        </p:spPr>
        <p:txBody>
          <a:bodyPr lIns="121917" tIns="60958" rIns="121917" bIns="60958"/>
          <a:lstStyle/>
          <a:p>
            <a:endParaRPr lang="zh-CN" altLang="en-US"/>
          </a:p>
        </p:txBody>
      </p:sp>
      <p:sp>
        <p:nvSpPr>
          <p:cNvPr id="4" name="TextBox 3"/>
          <p:cNvSpPr txBox="1"/>
          <p:nvPr/>
        </p:nvSpPr>
        <p:spPr>
          <a:xfrm>
            <a:off x="2571736" y="2857496"/>
            <a:ext cx="6500858" cy="2339098"/>
          </a:xfrm>
          <a:prstGeom prst="rect">
            <a:avLst/>
          </a:prstGeom>
          <a:noFill/>
        </p:spPr>
        <p:txBody>
          <a:bodyPr wrap="square" lIns="121917" tIns="60958" rIns="121917" bIns="60958">
            <a:spAutoFit/>
          </a:bodyPr>
          <a:lstStyle/>
          <a:p>
            <a:pPr algn="just">
              <a:defRPr/>
            </a:pPr>
            <a:r>
              <a:rPr lang="zh-CN" altLang="en-US" sz="2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黑体" pitchFamily="49" charset="-122"/>
                <a:ea typeface="黑体" pitchFamily="49" charset="-122"/>
              </a:rPr>
              <a:t>　　</a:t>
            </a:r>
            <a:r>
              <a:rPr lang="zh-CN" altLang="zh-CN" sz="2400" b="1" spc="67" dirty="0">
                <a:ln w="13500">
                  <a:solidFill>
                    <a:schemeClr val="accent1">
                      <a:shade val="2500"/>
                      <a:alpha val="6500"/>
                    </a:schemeClr>
                  </a:solidFill>
                  <a:prstDash val="solid"/>
                </a:ln>
                <a:effectLst>
                  <a:innerShdw blurRad="50900" dist="38500" dir="13500000">
                    <a:srgbClr val="000000">
                      <a:alpha val="60000"/>
                    </a:srgbClr>
                  </a:innerShdw>
                </a:effectLst>
                <a:latin typeface="黑体" pitchFamily="49" charset="-122"/>
                <a:ea typeface="黑体" pitchFamily="49" charset="-122"/>
              </a:rPr>
              <a:t>以介绍时事为主线，贴近小学生的认知特点，以图文并茂的形式，通俗易懂的文笔，向广大小学生介绍国家改革开放的成就和国内外热点，集时政性、知识性、趣味性为一身，为小学生了解时事、开阔眼界、增长知识提供了专门的动态教材。</a:t>
            </a:r>
            <a:endParaRPr lang="zh-CN" altLang="en-US" sz="2400" b="1" spc="67" dirty="0">
              <a:ln w="13500">
                <a:solidFill>
                  <a:schemeClr val="accent1">
                    <a:shade val="2500"/>
                    <a:alpha val="6500"/>
                  </a:schemeClr>
                </a:solidFill>
                <a:prstDash val="solid"/>
              </a:ln>
              <a:effectLst>
                <a:innerShdw blurRad="50900" dist="38500" dir="13500000">
                  <a:srgbClr val="000000">
                    <a:alpha val="60000"/>
                  </a:srgbClr>
                </a:innerShdw>
              </a:effectLst>
              <a:latin typeface="黑体" pitchFamily="49" charset="-122"/>
              <a:ea typeface="黑体" pitchFamily="49" charset="-122"/>
            </a:endParaRPr>
          </a:p>
        </p:txBody>
      </p:sp>
      <p:pic>
        <p:nvPicPr>
          <p:cNvPr id="24" name="图片 23" descr="小学.gif"/>
          <p:cNvPicPr>
            <a:picLocks noChangeAspect="1"/>
          </p:cNvPicPr>
          <p:nvPr/>
        </p:nvPicPr>
        <p:blipFill>
          <a:blip r:embed="rId3" cstate="print"/>
          <a:stretch>
            <a:fillRect/>
          </a:stretch>
        </p:blipFill>
        <p:spPr>
          <a:xfrm>
            <a:off x="1732810" y="714356"/>
            <a:ext cx="7554098" cy="5040000"/>
          </a:xfrm>
          <a:prstGeom prst="rect">
            <a:avLst/>
          </a:prstGeom>
        </p:spPr>
      </p:pic>
      <p:sp>
        <p:nvSpPr>
          <p:cNvPr id="25" name="Text Box 8"/>
          <p:cNvSpPr txBox="1">
            <a:spLocks noChangeArrowheads="1"/>
          </p:cNvSpPr>
          <p:nvPr/>
        </p:nvSpPr>
        <p:spPr bwMode="gray">
          <a:xfrm>
            <a:off x="-71470" y="4422500"/>
            <a:ext cx="2087563" cy="292384"/>
          </a:xfrm>
          <a:prstGeom prst="rect">
            <a:avLst/>
          </a:prstGeom>
          <a:noFill/>
          <a:ln w="9525">
            <a:noFill/>
            <a:miter lim="800000"/>
            <a:headEnd/>
            <a:tailEnd/>
          </a:ln>
        </p:spPr>
        <p:txBody>
          <a:bodyPr lIns="121917" tIns="60958" rIns="121917" bIns="60958">
            <a:spAutoFit/>
          </a:bodyPr>
          <a:lstStyle/>
          <a:p>
            <a:r>
              <a:rPr lang="en-US" altLang="zh-CN" sz="1100" b="1" dirty="0" smtClean="0">
                <a:solidFill>
                  <a:schemeClr val="bg1"/>
                </a:solidFill>
                <a:latin typeface="Arial" pitchFamily="34" charset="0"/>
                <a:ea typeface="黑体" pitchFamily="2" charset="-122"/>
                <a:cs typeface="Arial" pitchFamily="34" charset="0"/>
              </a:rPr>
              <a:t>www.xingshizhengce.com</a:t>
            </a:r>
            <a:endParaRPr lang="zh-CN" altLang="en-US" sz="1100" b="1" dirty="0">
              <a:solidFill>
                <a:schemeClr val="bg1"/>
              </a:solidFill>
              <a:latin typeface="Arial" pitchFamily="34" charset="0"/>
              <a:ea typeface="黑体" pitchFamily="2" charset="-122"/>
            </a:endParaRPr>
          </a:p>
        </p:txBody>
      </p:sp>
      <p:pic>
        <p:nvPicPr>
          <p:cNvPr id="26" name="Picture 2" descr="C:\Users\Administrator\Desktop\PPT制作元素\PPT合作\杂志社logo带网址 单副本.png"/>
          <p:cNvPicPr>
            <a:picLocks noChangeAspect="1" noChangeArrowheads="1"/>
          </p:cNvPicPr>
          <p:nvPr/>
        </p:nvPicPr>
        <p:blipFill>
          <a:blip r:embed="rId4"/>
          <a:stretch>
            <a:fillRect/>
          </a:stretch>
        </p:blipFill>
        <p:spPr bwMode="auto">
          <a:xfrm>
            <a:off x="6500826" y="6156348"/>
            <a:ext cx="2380399" cy="558800"/>
          </a:xfrm>
          <a:prstGeom prst="rect">
            <a:avLst/>
          </a:prstGeom>
          <a:noFill/>
          <a:ln w="9525">
            <a:noFill/>
            <a:miter lim="800000"/>
            <a:headEnd/>
            <a:tailEnd/>
          </a:ln>
        </p:spPr>
      </p:pic>
    </p:spTree>
    <p:extLst>
      <p:ext uri="{BB962C8B-B14F-4D97-AF65-F5344CB8AC3E}">
        <p14:creationId xmlns="" xmlns:p14="http://schemas.microsoft.com/office/powerpoint/2010/main" val="1278509779"/>
      </p:ext>
    </p:extLst>
  </p:cSld>
  <p:clrMapOvr>
    <a:masterClrMapping/>
  </p:clrMapOvr>
  <p:transition spd="slow">
    <p:pull/>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1681" name="Picture 7" descr="封底.jpg"/>
          <p:cNvPicPr>
            <a:picLocks noChangeAspect="1"/>
          </p:cNvPicPr>
          <p:nvPr/>
        </p:nvPicPr>
        <p:blipFill>
          <a:blip r:embed="rId2" cstate="print"/>
          <a:srcRect/>
          <a:stretch>
            <a:fillRect/>
          </a:stretch>
        </p:blipFill>
        <p:spPr bwMode="auto">
          <a:xfrm>
            <a:off x="-6350" y="-28575"/>
            <a:ext cx="9167813" cy="6904038"/>
          </a:xfrm>
          <a:prstGeom prst="rect">
            <a:avLst/>
          </a:prstGeom>
          <a:noFill/>
          <a:ln w="9525">
            <a:noFill/>
            <a:miter lim="800000"/>
            <a:headEnd/>
            <a:tailEnd/>
          </a:ln>
        </p:spPr>
      </p:pic>
      <p:pic>
        <p:nvPicPr>
          <p:cNvPr id="71682" name="Picture 8" descr="谢谢.png"/>
          <p:cNvPicPr>
            <a:picLocks noChangeAspect="1"/>
          </p:cNvPicPr>
          <p:nvPr/>
        </p:nvPicPr>
        <p:blipFill>
          <a:blip r:embed="rId3" cstate="print"/>
          <a:srcRect/>
          <a:stretch>
            <a:fillRect/>
          </a:stretch>
        </p:blipFill>
        <p:spPr bwMode="auto">
          <a:xfrm>
            <a:off x="2590800" y="2203450"/>
            <a:ext cx="1219200" cy="2400300"/>
          </a:xfrm>
          <a:prstGeom prst="rect">
            <a:avLst/>
          </a:prstGeom>
          <a:noFill/>
          <a:ln w="9525">
            <a:noFill/>
            <a:miter lim="800000"/>
            <a:headEnd/>
            <a:tailEnd/>
          </a:ln>
        </p:spPr>
      </p:pic>
      <p:pic>
        <p:nvPicPr>
          <p:cNvPr id="71683" name="图片 3" descr="1.jpg"/>
          <p:cNvPicPr>
            <a:picLocks noChangeAspect="1"/>
          </p:cNvPicPr>
          <p:nvPr/>
        </p:nvPicPr>
        <p:blipFill>
          <a:blip r:embed="rId4" cstate="print"/>
          <a:srcRect/>
          <a:stretch>
            <a:fillRect/>
          </a:stretch>
        </p:blipFill>
        <p:spPr bwMode="auto">
          <a:xfrm>
            <a:off x="4610100" y="-26988"/>
            <a:ext cx="4568825" cy="6911976"/>
          </a:xfrm>
          <a:prstGeom prst="rect">
            <a:avLst/>
          </a:prstGeom>
          <a:noFill/>
          <a:ln w="9525">
            <a:noFill/>
            <a:miter lim="800000"/>
            <a:headEnd/>
            <a:tailEnd/>
          </a:ln>
        </p:spPr>
      </p:pic>
      <p:pic>
        <p:nvPicPr>
          <p:cNvPr id="11" name="图片 10" descr="1-补.jpg"/>
          <p:cNvPicPr>
            <a:picLocks noChangeAspect="1"/>
          </p:cNvPicPr>
          <p:nvPr/>
        </p:nvPicPr>
        <p:blipFill>
          <a:blip r:embed="rId5" cstate="print"/>
          <a:srcRect/>
          <a:stretch>
            <a:fillRect/>
          </a:stretch>
        </p:blipFill>
        <p:spPr bwMode="auto">
          <a:xfrm>
            <a:off x="0" y="-26988"/>
            <a:ext cx="4648200" cy="6911976"/>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xit" presetSubtype="8" fill="hold" nodeType="afterEffect">
                                  <p:stCondLst>
                                    <p:cond delay="0"/>
                                  </p:stCondLst>
                                  <p:childTnLst>
                                    <p:anim calcmode="lin" valueType="num">
                                      <p:cBhvr additive="base">
                                        <p:cTn id="6" dur="500"/>
                                        <p:tgtEl>
                                          <p:spTgt spid="11"/>
                                        </p:tgtEl>
                                        <p:attrNameLst>
                                          <p:attrName>ppt_x</p:attrName>
                                        </p:attrNameLst>
                                      </p:cBhvr>
                                      <p:tavLst>
                                        <p:tav tm="0">
                                          <p:val>
                                            <p:strVal val="ppt_x"/>
                                          </p:val>
                                        </p:tav>
                                        <p:tav tm="100000">
                                          <p:val>
                                            <p:strVal val="0-ppt_w/2"/>
                                          </p:val>
                                        </p:tav>
                                      </p:tavLst>
                                    </p:anim>
                                    <p:anim calcmode="lin" valueType="num">
                                      <p:cBhvr additive="base">
                                        <p:cTn id="7" dur="500"/>
                                        <p:tgtEl>
                                          <p:spTgt spid="11"/>
                                        </p:tgtEl>
                                        <p:attrNameLst>
                                          <p:attrName>ppt_y</p:attrName>
                                        </p:attrNameLst>
                                      </p:cBhvr>
                                      <p:tavLst>
                                        <p:tav tm="0">
                                          <p:val>
                                            <p:strVal val="ppt_y"/>
                                          </p:val>
                                        </p:tav>
                                        <p:tav tm="100000">
                                          <p:val>
                                            <p:strVal val="ppt_y"/>
                                          </p:val>
                                        </p:tav>
                                      </p:tavLst>
                                    </p:anim>
                                    <p:set>
                                      <p:cBhvr>
                                        <p:cTn id="8" dur="1" fill="hold">
                                          <p:stCondLst>
                                            <p:cond delay="499"/>
                                          </p:stCondLst>
                                        </p:cTn>
                                        <p:tgtEl>
                                          <p:spTgt spid="11"/>
                                        </p:tgtEl>
                                        <p:attrNameLst>
                                          <p:attrName>style.visibility</p:attrName>
                                        </p:attrNameLst>
                                      </p:cBhvr>
                                      <p:to>
                                        <p:strVal val="hidden"/>
                                      </p:to>
                                    </p:set>
                                  </p:childTnLst>
                                </p:cTn>
                              </p:par>
                            </p:childTnLst>
                          </p:cTn>
                        </p:par>
                        <p:par>
                          <p:cTn id="9" fill="hold" nodeType="afterGroup">
                            <p:stCondLst>
                              <p:cond delay="500"/>
                            </p:stCondLst>
                            <p:childTnLst>
                              <p:par>
                                <p:cTn id="10" presetID="2" presetClass="entr" presetSubtype="8" fill="hold" nodeType="afterEffect">
                                  <p:stCondLst>
                                    <p:cond delay="300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0-#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23" name="Rectangle 1071"/>
          <p:cNvSpPr>
            <a:spLocks noChangeArrowheads="1"/>
          </p:cNvSpPr>
          <p:nvPr/>
        </p:nvSpPr>
        <p:spPr bwMode="auto">
          <a:xfrm>
            <a:off x="36513" y="1319232"/>
            <a:ext cx="9144000" cy="4824412"/>
          </a:xfrm>
          <a:prstGeom prst="rect">
            <a:avLst/>
          </a:prstGeom>
          <a:solidFill>
            <a:schemeClr val="tx1">
              <a:alpha val="20000"/>
            </a:schemeClr>
          </a:solidFill>
          <a:ln w="9525">
            <a:solidFill>
              <a:srgbClr val="FFFF66"/>
            </a:solidFill>
            <a:prstDash val="dash"/>
            <a:miter lim="800000"/>
            <a:headEnd/>
            <a:tailEnd/>
          </a:ln>
        </p:spPr>
        <p:txBody>
          <a:bodyPr wrap="none" anchor="ctr"/>
          <a:lstStyle/>
          <a:p>
            <a:endParaRPr lang="zh-CN" altLang="zh-CN"/>
          </a:p>
        </p:txBody>
      </p:sp>
      <p:grpSp>
        <p:nvGrpSpPr>
          <p:cNvPr id="2" name="Group 11"/>
          <p:cNvGrpSpPr>
            <a:grpSpLocks/>
          </p:cNvGrpSpPr>
          <p:nvPr/>
        </p:nvGrpSpPr>
        <p:grpSpPr bwMode="auto">
          <a:xfrm>
            <a:off x="4393124" y="285728"/>
            <a:ext cx="288925" cy="288925"/>
            <a:chOff x="0" y="0"/>
            <a:chExt cx="2267" cy="2267"/>
          </a:xfrm>
          <a:solidFill>
            <a:srgbClr val="C00000"/>
          </a:solidFill>
        </p:grpSpPr>
        <p:sp>
          <p:nvSpPr>
            <p:cNvPr id="30732" name="AutoShape 849"/>
            <p:cNvSpPr>
              <a:spLocks/>
            </p:cNvSpPr>
            <p:nvPr/>
          </p:nvSpPr>
          <p:spPr bwMode="auto">
            <a:xfrm>
              <a:off x="0" y="0"/>
              <a:ext cx="2267" cy="2267"/>
            </a:xfrm>
            <a:custGeom>
              <a:avLst/>
              <a:gdLst>
                <a:gd name="T0" fmla="*/ 701 w 2267"/>
                <a:gd name="T1" fmla="*/ 866 h 2267"/>
                <a:gd name="T2" fmla="*/ 1566 w 2267"/>
                <a:gd name="T3" fmla="*/ 1732 h 2267"/>
              </a:gdLst>
              <a:ahLst/>
              <a:cxnLst>
                <a:cxn ang="0">
                  <a:pos x="0" y="866"/>
                </a:cxn>
                <a:cxn ang="0">
                  <a:pos x="866" y="866"/>
                </a:cxn>
                <a:cxn ang="0">
                  <a:pos x="1134" y="0"/>
                </a:cxn>
                <a:cxn ang="0">
                  <a:pos x="1401" y="866"/>
                </a:cxn>
                <a:cxn ang="0">
                  <a:pos x="2267" y="866"/>
                </a:cxn>
                <a:cxn ang="0">
                  <a:pos x="1566" y="1401"/>
                </a:cxn>
                <a:cxn ang="0">
                  <a:pos x="1834" y="2267"/>
                </a:cxn>
                <a:cxn ang="0">
                  <a:pos x="1134" y="1732"/>
                </a:cxn>
                <a:cxn ang="0">
                  <a:pos x="433" y="2267"/>
                </a:cxn>
                <a:cxn ang="0">
                  <a:pos x="701" y="1401"/>
                </a:cxn>
              </a:cxnLst>
              <a:rect l="T0" t="T1" r="T2" b="T3"/>
              <a:pathLst>
                <a:path w="2267" h="2267">
                  <a:moveTo>
                    <a:pt x="0" y="866"/>
                  </a:moveTo>
                  <a:lnTo>
                    <a:pt x="866" y="866"/>
                  </a:lnTo>
                  <a:lnTo>
                    <a:pt x="1134" y="0"/>
                  </a:lnTo>
                  <a:lnTo>
                    <a:pt x="1401" y="866"/>
                  </a:lnTo>
                  <a:lnTo>
                    <a:pt x="2267" y="866"/>
                  </a:lnTo>
                  <a:lnTo>
                    <a:pt x="1566" y="1401"/>
                  </a:lnTo>
                  <a:lnTo>
                    <a:pt x="1834" y="2267"/>
                  </a:lnTo>
                  <a:lnTo>
                    <a:pt x="1134" y="1732"/>
                  </a:lnTo>
                  <a:lnTo>
                    <a:pt x="433" y="2267"/>
                  </a:lnTo>
                  <a:lnTo>
                    <a:pt x="701" y="1401"/>
                  </a:lnTo>
                  <a:close/>
                </a:path>
              </a:pathLst>
            </a:custGeom>
            <a:grpFill/>
            <a:ln w="9525">
              <a:noFill/>
              <a:round/>
              <a:headEnd/>
              <a:tailEnd/>
            </a:ln>
          </p:spPr>
          <p:txBody>
            <a:bodyPr wrap="none" anchor="ctr"/>
            <a:lstStyle/>
            <a:p>
              <a:pPr>
                <a:defRPr/>
              </a:pPr>
              <a:endParaRPr lang="zh-CN" altLang="en-US">
                <a:ea typeface="宋体" pitchFamily="2" charset="-122"/>
              </a:endParaRPr>
            </a:p>
          </p:txBody>
        </p:sp>
        <p:sp>
          <p:nvSpPr>
            <p:cNvPr id="30733" name="AutoShape 850"/>
            <p:cNvSpPr>
              <a:spLocks/>
            </p:cNvSpPr>
            <p:nvPr/>
          </p:nvSpPr>
          <p:spPr bwMode="auto">
            <a:xfrm>
              <a:off x="336" y="336"/>
              <a:ext cx="1594" cy="1594"/>
            </a:xfrm>
            <a:custGeom>
              <a:avLst/>
              <a:gdLst>
                <a:gd name="T0" fmla="*/ 493 w 1594"/>
                <a:gd name="T1" fmla="*/ 609 h 1594"/>
                <a:gd name="T2" fmla="*/ 1101 w 1594"/>
                <a:gd name="T3" fmla="*/ 1218 h 1594"/>
              </a:gdLst>
              <a:ahLst/>
              <a:cxnLst>
                <a:cxn ang="0">
                  <a:pos x="0" y="609"/>
                </a:cxn>
                <a:cxn ang="0">
                  <a:pos x="609" y="609"/>
                </a:cxn>
                <a:cxn ang="0">
                  <a:pos x="797" y="0"/>
                </a:cxn>
                <a:cxn ang="0">
                  <a:pos x="985" y="609"/>
                </a:cxn>
                <a:cxn ang="0">
                  <a:pos x="1594" y="609"/>
                </a:cxn>
                <a:cxn ang="0">
                  <a:pos x="1101" y="985"/>
                </a:cxn>
                <a:cxn ang="0">
                  <a:pos x="1290" y="1594"/>
                </a:cxn>
                <a:cxn ang="0">
                  <a:pos x="797" y="1218"/>
                </a:cxn>
                <a:cxn ang="0">
                  <a:pos x="304" y="1594"/>
                </a:cxn>
                <a:cxn ang="0">
                  <a:pos x="493" y="985"/>
                </a:cxn>
              </a:cxnLst>
              <a:rect l="T0" t="T1" r="T2" b="T3"/>
              <a:pathLst>
                <a:path w="1594" h="1594">
                  <a:moveTo>
                    <a:pt x="0" y="609"/>
                  </a:moveTo>
                  <a:lnTo>
                    <a:pt x="609" y="609"/>
                  </a:lnTo>
                  <a:lnTo>
                    <a:pt x="797" y="0"/>
                  </a:lnTo>
                  <a:lnTo>
                    <a:pt x="985" y="609"/>
                  </a:lnTo>
                  <a:lnTo>
                    <a:pt x="1594" y="609"/>
                  </a:lnTo>
                  <a:lnTo>
                    <a:pt x="1101" y="985"/>
                  </a:lnTo>
                  <a:lnTo>
                    <a:pt x="1290" y="1594"/>
                  </a:lnTo>
                  <a:lnTo>
                    <a:pt x="797" y="1218"/>
                  </a:lnTo>
                  <a:lnTo>
                    <a:pt x="304" y="1594"/>
                  </a:lnTo>
                  <a:lnTo>
                    <a:pt x="493" y="985"/>
                  </a:lnTo>
                  <a:close/>
                </a:path>
              </a:pathLst>
            </a:custGeom>
            <a:grpFill/>
            <a:ln w="9525">
              <a:noFill/>
              <a:round/>
              <a:headEnd/>
              <a:tailEnd/>
            </a:ln>
          </p:spPr>
          <p:txBody>
            <a:bodyPr wrap="none" anchor="ctr"/>
            <a:lstStyle/>
            <a:p>
              <a:pPr>
                <a:defRPr/>
              </a:pPr>
              <a:endParaRPr lang="zh-CN" altLang="en-US">
                <a:ea typeface="宋体" pitchFamily="2" charset="-122"/>
              </a:endParaRPr>
            </a:p>
          </p:txBody>
        </p:sp>
        <p:sp>
          <p:nvSpPr>
            <p:cNvPr id="30734" name="AutoShape 851"/>
            <p:cNvSpPr>
              <a:spLocks/>
            </p:cNvSpPr>
            <p:nvPr/>
          </p:nvSpPr>
          <p:spPr bwMode="auto">
            <a:xfrm>
              <a:off x="573" y="573"/>
              <a:ext cx="1134" cy="1133"/>
            </a:xfrm>
            <a:custGeom>
              <a:avLst/>
              <a:gdLst>
                <a:gd name="T0" fmla="*/ 350 w 1134"/>
                <a:gd name="T1" fmla="*/ 433 h 1133"/>
                <a:gd name="T2" fmla="*/ 784 w 1134"/>
                <a:gd name="T3" fmla="*/ 866 h 1133"/>
              </a:gdLst>
              <a:ahLst/>
              <a:cxnLst>
                <a:cxn ang="0">
                  <a:pos x="0" y="433"/>
                </a:cxn>
                <a:cxn ang="0">
                  <a:pos x="433" y="433"/>
                </a:cxn>
                <a:cxn ang="0">
                  <a:pos x="567" y="0"/>
                </a:cxn>
                <a:cxn ang="0">
                  <a:pos x="701" y="433"/>
                </a:cxn>
                <a:cxn ang="0">
                  <a:pos x="1134" y="433"/>
                </a:cxn>
                <a:cxn ang="0">
                  <a:pos x="784" y="700"/>
                </a:cxn>
                <a:cxn ang="0">
                  <a:pos x="917" y="1133"/>
                </a:cxn>
                <a:cxn ang="0">
                  <a:pos x="567" y="866"/>
                </a:cxn>
                <a:cxn ang="0">
                  <a:pos x="217" y="1133"/>
                </a:cxn>
                <a:cxn ang="0">
                  <a:pos x="350" y="700"/>
                </a:cxn>
              </a:cxnLst>
              <a:rect l="T0" t="T1" r="T2" b="T3"/>
              <a:pathLst>
                <a:path w="1134" h="1133">
                  <a:moveTo>
                    <a:pt x="0" y="433"/>
                  </a:moveTo>
                  <a:lnTo>
                    <a:pt x="433" y="433"/>
                  </a:lnTo>
                  <a:lnTo>
                    <a:pt x="567" y="0"/>
                  </a:lnTo>
                  <a:lnTo>
                    <a:pt x="701" y="433"/>
                  </a:lnTo>
                  <a:lnTo>
                    <a:pt x="1134" y="433"/>
                  </a:lnTo>
                  <a:lnTo>
                    <a:pt x="784" y="700"/>
                  </a:lnTo>
                  <a:lnTo>
                    <a:pt x="917" y="1133"/>
                  </a:lnTo>
                  <a:lnTo>
                    <a:pt x="567" y="866"/>
                  </a:lnTo>
                  <a:lnTo>
                    <a:pt x="217" y="1133"/>
                  </a:lnTo>
                  <a:lnTo>
                    <a:pt x="350" y="700"/>
                  </a:lnTo>
                  <a:close/>
                </a:path>
              </a:pathLst>
            </a:custGeom>
            <a:grpFill/>
            <a:ln w="9525">
              <a:noFill/>
              <a:round/>
              <a:headEnd/>
              <a:tailEnd/>
            </a:ln>
          </p:spPr>
          <p:txBody>
            <a:bodyPr wrap="none" anchor="ctr"/>
            <a:lstStyle/>
            <a:p>
              <a:pPr>
                <a:defRPr/>
              </a:pPr>
              <a:endParaRPr lang="zh-CN" altLang="en-US">
                <a:ea typeface="宋体" pitchFamily="2" charset="-122"/>
              </a:endParaRPr>
            </a:p>
          </p:txBody>
        </p:sp>
      </p:grpSp>
      <p:grpSp>
        <p:nvGrpSpPr>
          <p:cNvPr id="3" name="Group 15"/>
          <p:cNvGrpSpPr>
            <a:grpSpLocks/>
          </p:cNvGrpSpPr>
          <p:nvPr/>
        </p:nvGrpSpPr>
        <p:grpSpPr bwMode="auto">
          <a:xfrm>
            <a:off x="1785918" y="2214554"/>
            <a:ext cx="7321550" cy="792000"/>
            <a:chOff x="0" y="0"/>
            <a:chExt cx="2721" cy="416"/>
          </a:xfrm>
        </p:grpSpPr>
        <p:sp>
          <p:nvSpPr>
            <p:cNvPr id="13369" name="Rectangle 852"/>
            <p:cNvSpPr>
              <a:spLocks noChangeArrowheads="1"/>
            </p:cNvSpPr>
            <p:nvPr/>
          </p:nvSpPr>
          <p:spPr bwMode="auto">
            <a:xfrm>
              <a:off x="0" y="109"/>
              <a:ext cx="575" cy="307"/>
            </a:xfrm>
            <a:prstGeom prst="rect">
              <a:avLst/>
            </a:prstGeom>
            <a:gradFill rotWithShape="1">
              <a:gsLst>
                <a:gs pos="0">
                  <a:schemeClr val="tx2"/>
                </a:gs>
                <a:gs pos="100000">
                  <a:srgbClr val="800000"/>
                </a:gs>
              </a:gsLst>
              <a:lin ang="5400000" scaled="1"/>
            </a:gradFill>
            <a:ln w="9525">
              <a:noFill/>
              <a:miter lim="800000"/>
              <a:headEnd/>
              <a:tailEnd/>
            </a:ln>
          </p:spPr>
          <p:txBody>
            <a:bodyPr wrap="none" lIns="87313" tIns="44450" rIns="87313" bIns="44450" anchor="ctr"/>
            <a:lstStyle/>
            <a:p>
              <a:endParaRPr lang="zh-CN" altLang="zh-CN"/>
            </a:p>
          </p:txBody>
        </p:sp>
        <p:sp>
          <p:nvSpPr>
            <p:cNvPr id="13370" name="Rectangle 870"/>
            <p:cNvSpPr>
              <a:spLocks noChangeArrowheads="1"/>
            </p:cNvSpPr>
            <p:nvPr/>
          </p:nvSpPr>
          <p:spPr bwMode="auto">
            <a:xfrm>
              <a:off x="575" y="109"/>
              <a:ext cx="1954" cy="307"/>
            </a:xfrm>
            <a:prstGeom prst="rect">
              <a:avLst/>
            </a:prstGeom>
            <a:gradFill rotWithShape="1">
              <a:gsLst>
                <a:gs pos="0">
                  <a:schemeClr val="tx1">
                    <a:alpha val="59998"/>
                  </a:schemeClr>
                </a:gs>
                <a:gs pos="100000">
                  <a:srgbClr val="434343">
                    <a:alpha val="0"/>
                  </a:srgbClr>
                </a:gs>
              </a:gsLst>
              <a:lin ang="0" scaled="1"/>
            </a:gradFill>
            <a:ln w="9525">
              <a:noFill/>
              <a:miter lim="800000"/>
              <a:headEnd/>
              <a:tailEnd/>
            </a:ln>
          </p:spPr>
          <p:txBody>
            <a:bodyPr wrap="none" lIns="87313" tIns="44450" rIns="87313" bIns="44450" anchor="ctr"/>
            <a:lstStyle/>
            <a:p>
              <a:endParaRPr lang="zh-CN" altLang="zh-CN"/>
            </a:p>
          </p:txBody>
        </p:sp>
        <p:sp>
          <p:nvSpPr>
            <p:cNvPr id="13371" name="AutoShape 859"/>
            <p:cNvSpPr>
              <a:spLocks noChangeArrowheads="1"/>
            </p:cNvSpPr>
            <p:nvPr/>
          </p:nvSpPr>
          <p:spPr bwMode="auto">
            <a:xfrm>
              <a:off x="0" y="0"/>
              <a:ext cx="2721" cy="115"/>
            </a:xfrm>
            <a:prstGeom prst="parallelogram">
              <a:avLst>
                <a:gd name="adj" fmla="val 179976"/>
              </a:avLst>
            </a:prstGeom>
            <a:solidFill>
              <a:schemeClr val="bg2"/>
            </a:solidFill>
            <a:ln w="9525">
              <a:noFill/>
              <a:miter lim="800000"/>
              <a:headEnd/>
              <a:tailEnd/>
            </a:ln>
          </p:spPr>
          <p:txBody>
            <a:bodyPr wrap="none" lIns="87313" tIns="44450" rIns="87313" bIns="44450" anchor="ctr"/>
            <a:lstStyle/>
            <a:p>
              <a:endParaRPr lang="zh-CN" altLang="zh-CN"/>
            </a:p>
          </p:txBody>
        </p:sp>
        <p:sp>
          <p:nvSpPr>
            <p:cNvPr id="13372" name="AutoShape 876"/>
            <p:cNvSpPr>
              <a:spLocks noChangeArrowheads="1"/>
            </p:cNvSpPr>
            <p:nvPr/>
          </p:nvSpPr>
          <p:spPr bwMode="auto">
            <a:xfrm>
              <a:off x="95" y="18"/>
              <a:ext cx="2544" cy="61"/>
            </a:xfrm>
            <a:prstGeom prst="parallelogram">
              <a:avLst>
                <a:gd name="adj" fmla="val 202153"/>
              </a:avLst>
            </a:prstGeom>
            <a:gradFill rotWithShape="1">
              <a:gsLst>
                <a:gs pos="0">
                  <a:schemeClr val="tx1">
                    <a:alpha val="39998"/>
                  </a:schemeClr>
                </a:gs>
                <a:gs pos="100000">
                  <a:srgbClr val="800000">
                    <a:alpha val="0"/>
                  </a:srgbClr>
                </a:gs>
              </a:gsLst>
              <a:lin ang="5400000" scaled="1"/>
            </a:gradFill>
            <a:ln w="9525">
              <a:noFill/>
              <a:miter lim="800000"/>
              <a:headEnd/>
              <a:tailEnd/>
            </a:ln>
          </p:spPr>
          <p:txBody>
            <a:bodyPr wrap="none" lIns="87313" tIns="44450" rIns="87313" bIns="44450" anchor="ctr"/>
            <a:lstStyle/>
            <a:p>
              <a:endParaRPr lang="zh-CN" altLang="zh-CN"/>
            </a:p>
          </p:txBody>
        </p:sp>
        <p:sp>
          <p:nvSpPr>
            <p:cNvPr id="13373" name="Rectangle 877"/>
            <p:cNvSpPr>
              <a:spLocks noChangeArrowheads="1"/>
            </p:cNvSpPr>
            <p:nvPr/>
          </p:nvSpPr>
          <p:spPr bwMode="auto">
            <a:xfrm>
              <a:off x="26" y="151"/>
              <a:ext cx="521" cy="249"/>
            </a:xfrm>
            <a:prstGeom prst="rect">
              <a:avLst/>
            </a:prstGeom>
            <a:gradFill rotWithShape="1">
              <a:gsLst>
                <a:gs pos="0">
                  <a:srgbClr val="A9A9A9">
                    <a:alpha val="0"/>
                  </a:srgbClr>
                </a:gs>
                <a:gs pos="100000">
                  <a:schemeClr val="tx1">
                    <a:alpha val="39998"/>
                  </a:schemeClr>
                </a:gs>
              </a:gsLst>
              <a:lin ang="5400000" scaled="1"/>
            </a:gradFill>
            <a:ln w="9525">
              <a:noFill/>
              <a:miter lim="800000"/>
              <a:headEnd/>
              <a:tailEnd/>
            </a:ln>
          </p:spPr>
          <p:txBody>
            <a:bodyPr wrap="none" lIns="87313" tIns="44450" rIns="87313" bIns="44450" anchor="ctr"/>
            <a:lstStyle/>
            <a:p>
              <a:endParaRPr lang="zh-CN" altLang="zh-CN"/>
            </a:p>
          </p:txBody>
        </p:sp>
      </p:grpSp>
      <p:grpSp>
        <p:nvGrpSpPr>
          <p:cNvPr id="4" name="Group 22"/>
          <p:cNvGrpSpPr>
            <a:grpSpLocks/>
          </p:cNvGrpSpPr>
          <p:nvPr/>
        </p:nvGrpSpPr>
        <p:grpSpPr bwMode="auto">
          <a:xfrm>
            <a:off x="1511286" y="3399010"/>
            <a:ext cx="7321550" cy="792000"/>
            <a:chOff x="0" y="0"/>
            <a:chExt cx="2721" cy="416"/>
          </a:xfrm>
        </p:grpSpPr>
        <p:sp>
          <p:nvSpPr>
            <p:cNvPr id="13364" name="Rectangle 1000"/>
            <p:cNvSpPr>
              <a:spLocks noChangeArrowheads="1"/>
            </p:cNvSpPr>
            <p:nvPr/>
          </p:nvSpPr>
          <p:spPr bwMode="auto">
            <a:xfrm>
              <a:off x="0" y="109"/>
              <a:ext cx="575" cy="307"/>
            </a:xfrm>
            <a:prstGeom prst="rect">
              <a:avLst/>
            </a:prstGeom>
            <a:gradFill rotWithShape="1">
              <a:gsLst>
                <a:gs pos="0">
                  <a:schemeClr val="tx2"/>
                </a:gs>
                <a:gs pos="100000">
                  <a:srgbClr val="800000"/>
                </a:gs>
              </a:gsLst>
              <a:lin ang="5400000" scaled="1"/>
            </a:gradFill>
            <a:ln w="9525">
              <a:noFill/>
              <a:miter lim="800000"/>
              <a:headEnd/>
              <a:tailEnd/>
            </a:ln>
          </p:spPr>
          <p:txBody>
            <a:bodyPr wrap="none" lIns="87313" tIns="44450" rIns="87313" bIns="44450" anchor="ctr"/>
            <a:lstStyle/>
            <a:p>
              <a:endParaRPr lang="zh-CN" altLang="zh-CN"/>
            </a:p>
          </p:txBody>
        </p:sp>
        <p:sp>
          <p:nvSpPr>
            <p:cNvPr id="13365" name="Rectangle 1001"/>
            <p:cNvSpPr>
              <a:spLocks noChangeArrowheads="1"/>
            </p:cNvSpPr>
            <p:nvPr/>
          </p:nvSpPr>
          <p:spPr bwMode="auto">
            <a:xfrm>
              <a:off x="575" y="109"/>
              <a:ext cx="1954" cy="307"/>
            </a:xfrm>
            <a:prstGeom prst="rect">
              <a:avLst/>
            </a:prstGeom>
            <a:gradFill rotWithShape="1">
              <a:gsLst>
                <a:gs pos="0">
                  <a:schemeClr val="tx1">
                    <a:alpha val="59998"/>
                  </a:schemeClr>
                </a:gs>
                <a:gs pos="100000">
                  <a:srgbClr val="434343">
                    <a:alpha val="0"/>
                  </a:srgbClr>
                </a:gs>
              </a:gsLst>
              <a:lin ang="0" scaled="1"/>
            </a:gradFill>
            <a:ln w="9525">
              <a:noFill/>
              <a:miter lim="800000"/>
              <a:headEnd/>
              <a:tailEnd/>
            </a:ln>
          </p:spPr>
          <p:txBody>
            <a:bodyPr wrap="none" lIns="87313" tIns="44450" rIns="87313" bIns="44450" anchor="ctr"/>
            <a:lstStyle/>
            <a:p>
              <a:endParaRPr lang="zh-CN" altLang="zh-CN"/>
            </a:p>
          </p:txBody>
        </p:sp>
        <p:sp>
          <p:nvSpPr>
            <p:cNvPr id="13366" name="AutoShape 1002"/>
            <p:cNvSpPr>
              <a:spLocks noChangeArrowheads="1"/>
            </p:cNvSpPr>
            <p:nvPr/>
          </p:nvSpPr>
          <p:spPr bwMode="auto">
            <a:xfrm>
              <a:off x="0" y="0"/>
              <a:ext cx="2721" cy="115"/>
            </a:xfrm>
            <a:prstGeom prst="parallelogram">
              <a:avLst>
                <a:gd name="adj" fmla="val 179976"/>
              </a:avLst>
            </a:prstGeom>
            <a:solidFill>
              <a:schemeClr val="bg2"/>
            </a:solidFill>
            <a:ln w="9525">
              <a:noFill/>
              <a:miter lim="800000"/>
              <a:headEnd/>
              <a:tailEnd/>
            </a:ln>
          </p:spPr>
          <p:txBody>
            <a:bodyPr wrap="none" lIns="87313" tIns="44450" rIns="87313" bIns="44450" anchor="ctr"/>
            <a:lstStyle/>
            <a:p>
              <a:endParaRPr lang="zh-CN" altLang="zh-CN"/>
            </a:p>
          </p:txBody>
        </p:sp>
        <p:sp>
          <p:nvSpPr>
            <p:cNvPr id="13367" name="AutoShape 1003"/>
            <p:cNvSpPr>
              <a:spLocks noChangeArrowheads="1"/>
            </p:cNvSpPr>
            <p:nvPr/>
          </p:nvSpPr>
          <p:spPr bwMode="auto">
            <a:xfrm>
              <a:off x="95" y="18"/>
              <a:ext cx="2544" cy="61"/>
            </a:xfrm>
            <a:prstGeom prst="parallelogram">
              <a:avLst>
                <a:gd name="adj" fmla="val 202153"/>
              </a:avLst>
            </a:prstGeom>
            <a:gradFill rotWithShape="1">
              <a:gsLst>
                <a:gs pos="0">
                  <a:schemeClr val="tx1">
                    <a:alpha val="39998"/>
                  </a:schemeClr>
                </a:gs>
                <a:gs pos="100000">
                  <a:srgbClr val="800000">
                    <a:alpha val="0"/>
                  </a:srgbClr>
                </a:gs>
              </a:gsLst>
              <a:lin ang="5400000" scaled="1"/>
            </a:gradFill>
            <a:ln w="9525">
              <a:noFill/>
              <a:miter lim="800000"/>
              <a:headEnd/>
              <a:tailEnd/>
            </a:ln>
          </p:spPr>
          <p:txBody>
            <a:bodyPr wrap="none" lIns="87313" tIns="44450" rIns="87313" bIns="44450" anchor="ctr"/>
            <a:lstStyle/>
            <a:p>
              <a:endParaRPr lang="zh-CN" altLang="zh-CN"/>
            </a:p>
          </p:txBody>
        </p:sp>
        <p:sp>
          <p:nvSpPr>
            <p:cNvPr id="13368" name="Rectangle 1004"/>
            <p:cNvSpPr>
              <a:spLocks noChangeArrowheads="1"/>
            </p:cNvSpPr>
            <p:nvPr/>
          </p:nvSpPr>
          <p:spPr bwMode="auto">
            <a:xfrm>
              <a:off x="26" y="151"/>
              <a:ext cx="521" cy="249"/>
            </a:xfrm>
            <a:prstGeom prst="rect">
              <a:avLst/>
            </a:prstGeom>
            <a:gradFill rotWithShape="1">
              <a:gsLst>
                <a:gs pos="0">
                  <a:srgbClr val="A9A9A9">
                    <a:alpha val="0"/>
                  </a:srgbClr>
                </a:gs>
                <a:gs pos="100000">
                  <a:schemeClr val="tx1">
                    <a:alpha val="39998"/>
                  </a:schemeClr>
                </a:gs>
              </a:gsLst>
              <a:lin ang="5400000" scaled="1"/>
            </a:gradFill>
            <a:ln w="9525">
              <a:noFill/>
              <a:miter lim="800000"/>
              <a:headEnd/>
              <a:tailEnd/>
            </a:ln>
          </p:spPr>
          <p:txBody>
            <a:bodyPr wrap="none" lIns="87313" tIns="44450" rIns="87313" bIns="44450" anchor="ctr"/>
            <a:lstStyle/>
            <a:p>
              <a:endParaRPr lang="zh-CN" altLang="zh-CN"/>
            </a:p>
          </p:txBody>
        </p:sp>
      </p:grpSp>
      <p:grpSp>
        <p:nvGrpSpPr>
          <p:cNvPr id="5" name="Group 29"/>
          <p:cNvGrpSpPr>
            <a:grpSpLocks/>
          </p:cNvGrpSpPr>
          <p:nvPr/>
        </p:nvGrpSpPr>
        <p:grpSpPr bwMode="auto">
          <a:xfrm>
            <a:off x="1168386" y="4637264"/>
            <a:ext cx="7321550" cy="792000"/>
            <a:chOff x="0" y="0"/>
            <a:chExt cx="2721" cy="416"/>
          </a:xfrm>
        </p:grpSpPr>
        <p:sp>
          <p:nvSpPr>
            <p:cNvPr id="13359" name="Rectangle 1008"/>
            <p:cNvSpPr>
              <a:spLocks noChangeArrowheads="1"/>
            </p:cNvSpPr>
            <p:nvPr/>
          </p:nvSpPr>
          <p:spPr bwMode="auto">
            <a:xfrm>
              <a:off x="0" y="109"/>
              <a:ext cx="575" cy="307"/>
            </a:xfrm>
            <a:prstGeom prst="rect">
              <a:avLst/>
            </a:prstGeom>
            <a:gradFill rotWithShape="1">
              <a:gsLst>
                <a:gs pos="0">
                  <a:schemeClr val="tx2"/>
                </a:gs>
                <a:gs pos="100000">
                  <a:srgbClr val="800000"/>
                </a:gs>
              </a:gsLst>
              <a:lin ang="5400000" scaled="1"/>
            </a:gradFill>
            <a:ln w="9525">
              <a:noFill/>
              <a:miter lim="800000"/>
              <a:headEnd/>
              <a:tailEnd/>
            </a:ln>
          </p:spPr>
          <p:txBody>
            <a:bodyPr wrap="none" lIns="87313" tIns="44450" rIns="87313" bIns="44450" anchor="ctr"/>
            <a:lstStyle/>
            <a:p>
              <a:endParaRPr lang="zh-CN" altLang="zh-CN"/>
            </a:p>
          </p:txBody>
        </p:sp>
        <p:sp>
          <p:nvSpPr>
            <p:cNvPr id="13360" name="Rectangle 1009"/>
            <p:cNvSpPr>
              <a:spLocks noChangeArrowheads="1"/>
            </p:cNvSpPr>
            <p:nvPr/>
          </p:nvSpPr>
          <p:spPr bwMode="auto">
            <a:xfrm>
              <a:off x="575" y="109"/>
              <a:ext cx="1954" cy="307"/>
            </a:xfrm>
            <a:prstGeom prst="rect">
              <a:avLst/>
            </a:prstGeom>
            <a:gradFill rotWithShape="1">
              <a:gsLst>
                <a:gs pos="0">
                  <a:schemeClr val="tx1">
                    <a:alpha val="59998"/>
                  </a:schemeClr>
                </a:gs>
                <a:gs pos="100000">
                  <a:srgbClr val="434343">
                    <a:alpha val="0"/>
                  </a:srgbClr>
                </a:gs>
              </a:gsLst>
              <a:lin ang="0" scaled="1"/>
            </a:gradFill>
            <a:ln w="9525">
              <a:noFill/>
              <a:miter lim="800000"/>
              <a:headEnd/>
              <a:tailEnd/>
            </a:ln>
          </p:spPr>
          <p:txBody>
            <a:bodyPr wrap="none" lIns="87313" tIns="44450" rIns="87313" bIns="44450" anchor="ctr"/>
            <a:lstStyle/>
            <a:p>
              <a:endParaRPr lang="zh-CN" altLang="zh-CN"/>
            </a:p>
          </p:txBody>
        </p:sp>
        <p:sp>
          <p:nvSpPr>
            <p:cNvPr id="13361" name="AutoShape 1010"/>
            <p:cNvSpPr>
              <a:spLocks noChangeArrowheads="1"/>
            </p:cNvSpPr>
            <p:nvPr/>
          </p:nvSpPr>
          <p:spPr bwMode="auto">
            <a:xfrm>
              <a:off x="0" y="0"/>
              <a:ext cx="2721" cy="115"/>
            </a:xfrm>
            <a:prstGeom prst="parallelogram">
              <a:avLst>
                <a:gd name="adj" fmla="val 179976"/>
              </a:avLst>
            </a:prstGeom>
            <a:solidFill>
              <a:schemeClr val="bg2"/>
            </a:solidFill>
            <a:ln w="9525">
              <a:noFill/>
              <a:miter lim="800000"/>
              <a:headEnd/>
              <a:tailEnd/>
            </a:ln>
          </p:spPr>
          <p:txBody>
            <a:bodyPr wrap="none" lIns="87313" tIns="44450" rIns="87313" bIns="44450" anchor="ctr"/>
            <a:lstStyle/>
            <a:p>
              <a:endParaRPr lang="zh-CN" altLang="zh-CN"/>
            </a:p>
          </p:txBody>
        </p:sp>
        <p:sp>
          <p:nvSpPr>
            <p:cNvPr id="13362" name="AutoShape 1011"/>
            <p:cNvSpPr>
              <a:spLocks noChangeArrowheads="1"/>
            </p:cNvSpPr>
            <p:nvPr/>
          </p:nvSpPr>
          <p:spPr bwMode="auto">
            <a:xfrm>
              <a:off x="95" y="18"/>
              <a:ext cx="2544" cy="61"/>
            </a:xfrm>
            <a:prstGeom prst="parallelogram">
              <a:avLst>
                <a:gd name="adj" fmla="val 202153"/>
              </a:avLst>
            </a:prstGeom>
            <a:gradFill rotWithShape="1">
              <a:gsLst>
                <a:gs pos="0">
                  <a:schemeClr val="tx1">
                    <a:alpha val="39998"/>
                  </a:schemeClr>
                </a:gs>
                <a:gs pos="100000">
                  <a:srgbClr val="800000">
                    <a:alpha val="0"/>
                  </a:srgbClr>
                </a:gs>
              </a:gsLst>
              <a:lin ang="5400000" scaled="1"/>
            </a:gradFill>
            <a:ln w="9525">
              <a:noFill/>
              <a:miter lim="800000"/>
              <a:headEnd/>
              <a:tailEnd/>
            </a:ln>
          </p:spPr>
          <p:txBody>
            <a:bodyPr wrap="none" lIns="87313" tIns="44450" rIns="87313" bIns="44450" anchor="ctr"/>
            <a:lstStyle/>
            <a:p>
              <a:endParaRPr lang="zh-CN" altLang="zh-CN"/>
            </a:p>
          </p:txBody>
        </p:sp>
        <p:sp>
          <p:nvSpPr>
            <p:cNvPr id="13363" name="Rectangle 1012"/>
            <p:cNvSpPr>
              <a:spLocks noChangeArrowheads="1"/>
            </p:cNvSpPr>
            <p:nvPr/>
          </p:nvSpPr>
          <p:spPr bwMode="auto">
            <a:xfrm>
              <a:off x="26" y="151"/>
              <a:ext cx="521" cy="249"/>
            </a:xfrm>
            <a:prstGeom prst="rect">
              <a:avLst/>
            </a:prstGeom>
            <a:gradFill rotWithShape="1">
              <a:gsLst>
                <a:gs pos="0">
                  <a:srgbClr val="A9A9A9">
                    <a:alpha val="0"/>
                  </a:srgbClr>
                </a:gs>
                <a:gs pos="100000">
                  <a:schemeClr val="tx1">
                    <a:alpha val="39998"/>
                  </a:schemeClr>
                </a:gs>
              </a:gsLst>
              <a:lin ang="5400000" scaled="1"/>
            </a:gradFill>
            <a:ln w="9525">
              <a:noFill/>
              <a:miter lim="800000"/>
              <a:headEnd/>
              <a:tailEnd/>
            </a:ln>
          </p:spPr>
          <p:txBody>
            <a:bodyPr wrap="none" lIns="87313" tIns="44450" rIns="87313" bIns="44450" anchor="ctr"/>
            <a:lstStyle/>
            <a:p>
              <a:endParaRPr lang="zh-CN" altLang="zh-CN"/>
            </a:p>
          </p:txBody>
        </p:sp>
      </p:grpSp>
      <p:sp>
        <p:nvSpPr>
          <p:cNvPr id="30770" name="Text Box 1029"/>
          <p:cNvSpPr txBox="1">
            <a:spLocks noChangeArrowheads="1"/>
          </p:cNvSpPr>
          <p:nvPr/>
        </p:nvSpPr>
        <p:spPr bwMode="auto">
          <a:xfrm>
            <a:off x="2897555" y="4940476"/>
            <a:ext cx="3246081" cy="430887"/>
          </a:xfrm>
          <a:prstGeom prst="rect">
            <a:avLst/>
          </a:prstGeom>
          <a:noFill/>
          <a:ln w="9525">
            <a:noFill/>
            <a:miter lim="800000"/>
            <a:headEnd/>
            <a:tailEnd/>
          </a:ln>
          <a:effectLst>
            <a:outerShdw dist="17961" dir="2700000" algn="ctr" rotWithShape="0">
              <a:schemeClr val="tx1"/>
            </a:outerShdw>
          </a:effectLst>
        </p:spPr>
        <p:txBody>
          <a:bodyPr wrap="none" lIns="0" tIns="0" rIns="0" bIns="0">
            <a:spAutoFit/>
          </a:bodyPr>
          <a:lstStyle/>
          <a:p>
            <a:pPr>
              <a:spcBef>
                <a:spcPct val="50000"/>
              </a:spcBef>
              <a:defRPr/>
            </a:pPr>
            <a:r>
              <a:rPr lang="zh-CN" altLang="en-US" sz="2800" b="1" dirty="0" smtClean="0">
                <a:solidFill>
                  <a:schemeClr val="bg1"/>
                </a:solidFill>
                <a:latin typeface="黑体" pitchFamily="49" charset="-122"/>
                <a:ea typeface="黑体" pitchFamily="49" charset="-122"/>
                <a:cs typeface="HY헤드라인M"/>
              </a:rPr>
              <a:t>党章修改的主要内容</a:t>
            </a:r>
            <a:endParaRPr lang="ko-KR" altLang="en-US" sz="2800" b="1" dirty="0">
              <a:solidFill>
                <a:schemeClr val="bg1"/>
              </a:solidFill>
              <a:latin typeface="黑体" pitchFamily="49" charset="-122"/>
              <a:ea typeface="HY헤드라인M"/>
              <a:cs typeface="HY헤드라인M"/>
            </a:endParaRPr>
          </a:p>
        </p:txBody>
      </p:sp>
      <p:sp>
        <p:nvSpPr>
          <p:cNvPr id="30778" name="Text Box 1037"/>
          <p:cNvSpPr txBox="1">
            <a:spLocks noChangeArrowheads="1"/>
          </p:cNvSpPr>
          <p:nvPr/>
        </p:nvSpPr>
        <p:spPr bwMode="auto">
          <a:xfrm>
            <a:off x="3244288" y="3702222"/>
            <a:ext cx="4328108" cy="430887"/>
          </a:xfrm>
          <a:prstGeom prst="rect">
            <a:avLst/>
          </a:prstGeom>
          <a:noFill/>
          <a:ln w="9525">
            <a:noFill/>
            <a:miter lim="800000"/>
            <a:headEnd/>
            <a:tailEnd/>
          </a:ln>
          <a:effectLst>
            <a:outerShdw dist="17961" dir="2700000" algn="ctr" rotWithShape="0">
              <a:schemeClr val="tx1"/>
            </a:outerShdw>
          </a:effectLst>
        </p:spPr>
        <p:txBody>
          <a:bodyPr wrap="none" lIns="0" tIns="0" rIns="0" bIns="0">
            <a:spAutoFit/>
          </a:bodyPr>
          <a:lstStyle/>
          <a:p>
            <a:pPr>
              <a:spcBef>
                <a:spcPct val="50000"/>
              </a:spcBef>
              <a:defRPr/>
            </a:pPr>
            <a:r>
              <a:rPr lang="zh-CN" altLang="en-US" sz="2800" b="1" dirty="0" smtClean="0">
                <a:solidFill>
                  <a:schemeClr val="bg1"/>
                </a:solidFill>
                <a:latin typeface="黑体" pitchFamily="49" charset="-122"/>
                <a:ea typeface="黑体" pitchFamily="49" charset="-122"/>
                <a:cs typeface="HY헤드라인M"/>
              </a:rPr>
              <a:t>十九大报告主要精神和亮点</a:t>
            </a:r>
            <a:endParaRPr lang="ko-KR" altLang="en-US" sz="2800" b="1" dirty="0">
              <a:solidFill>
                <a:schemeClr val="bg1"/>
              </a:solidFill>
              <a:latin typeface="黑体" pitchFamily="49" charset="-122"/>
              <a:ea typeface="HY헤드라인M"/>
              <a:cs typeface="HY헤드라인M"/>
            </a:endParaRPr>
          </a:p>
        </p:txBody>
      </p:sp>
      <p:sp>
        <p:nvSpPr>
          <p:cNvPr id="30786" name="Text Box 1045"/>
          <p:cNvSpPr txBox="1">
            <a:spLocks noChangeArrowheads="1"/>
          </p:cNvSpPr>
          <p:nvPr/>
        </p:nvSpPr>
        <p:spPr bwMode="auto">
          <a:xfrm>
            <a:off x="3500430" y="2500306"/>
            <a:ext cx="3246081" cy="430887"/>
          </a:xfrm>
          <a:prstGeom prst="rect">
            <a:avLst/>
          </a:prstGeom>
          <a:noFill/>
          <a:ln w="9525">
            <a:noFill/>
            <a:miter lim="800000"/>
            <a:headEnd/>
            <a:tailEnd/>
          </a:ln>
          <a:effectLst>
            <a:outerShdw dist="17961" dir="2700000" algn="ctr" rotWithShape="0">
              <a:schemeClr val="tx1"/>
            </a:outerShdw>
          </a:effectLst>
        </p:spPr>
        <p:txBody>
          <a:bodyPr wrap="none" lIns="0" tIns="0" rIns="0" bIns="0">
            <a:spAutoFit/>
          </a:bodyPr>
          <a:lstStyle/>
          <a:p>
            <a:pPr>
              <a:spcBef>
                <a:spcPct val="50000"/>
              </a:spcBef>
              <a:defRPr/>
            </a:pPr>
            <a:r>
              <a:rPr lang="zh-CN" altLang="en-US" sz="2800" b="1" dirty="0" smtClean="0">
                <a:solidFill>
                  <a:schemeClr val="bg1"/>
                </a:solidFill>
                <a:latin typeface="黑体" pitchFamily="49" charset="-122"/>
                <a:ea typeface="黑体" pitchFamily="49" charset="-122"/>
                <a:cs typeface="HY헤드라인M"/>
              </a:rPr>
              <a:t>大会盛况及主要成果</a:t>
            </a:r>
            <a:endParaRPr lang="ko-KR" altLang="en-US" sz="2800" b="1" dirty="0">
              <a:solidFill>
                <a:schemeClr val="bg1"/>
              </a:solidFill>
              <a:latin typeface="黑体" pitchFamily="49" charset="-122"/>
              <a:ea typeface="HY헤드라인M"/>
              <a:cs typeface="HY헤드라인M"/>
            </a:endParaRPr>
          </a:p>
        </p:txBody>
      </p:sp>
      <p:sp>
        <p:nvSpPr>
          <p:cNvPr id="71" name="AutoShape 971"/>
          <p:cNvSpPr>
            <a:spLocks/>
          </p:cNvSpPr>
          <p:nvPr/>
        </p:nvSpPr>
        <p:spPr bwMode="auto">
          <a:xfrm>
            <a:off x="3000375" y="-142875"/>
            <a:ext cx="3098800" cy="1354138"/>
          </a:xfrm>
          <a:custGeom>
            <a:avLst/>
            <a:gdLst>
              <a:gd name="T0" fmla="*/ 11853 w 21600"/>
              <a:gd name="T1" fmla="*/ 10845 h 21600"/>
              <a:gd name="T2" fmla="*/ 10800 w 21600"/>
              <a:gd name="T3" fmla="*/ 11855 h 21600"/>
              <a:gd name="T4" fmla="*/ 9746 w 21600"/>
              <a:gd name="T5" fmla="*/ 10845 h 21600"/>
              <a:gd name="T6" fmla="*/ 10 w 21600"/>
              <a:gd name="T7" fmla="*/ 11270 h 21600"/>
              <a:gd name="T8" fmla="*/ 10800 w 21600"/>
              <a:gd name="T9" fmla="*/ 21600 h 21600"/>
              <a:gd name="T10" fmla="*/ 21589 w 21600"/>
              <a:gd name="T11" fmla="*/ 11270 h 21600"/>
              <a:gd name="T12" fmla="*/ 0 60000 65536"/>
              <a:gd name="T13" fmla="*/ 0 60000 65536"/>
              <a:gd name="T14" fmla="*/ 0 60000 65536"/>
              <a:gd name="T15" fmla="*/ 0 60000 65536"/>
              <a:gd name="T16" fmla="*/ 0 60000 65536"/>
              <a:gd name="T17" fmla="*/ 0 60000 65536"/>
              <a:gd name="T18" fmla="*/ 0 w 21600"/>
              <a:gd name="T19" fmla="*/ 0 h 21600"/>
              <a:gd name="T20" fmla="*/ 21600 w 21600"/>
              <a:gd name="T21" fmla="*/ 11314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1853" y="10845"/>
                </a:moveTo>
                <a:cubicBezTo>
                  <a:pt x="11829" y="11410"/>
                  <a:pt x="11364" y="11854"/>
                  <a:pt x="10800" y="11855"/>
                </a:cubicBezTo>
                <a:cubicBezTo>
                  <a:pt x="10235" y="11855"/>
                  <a:pt x="9770" y="11410"/>
                  <a:pt x="9746" y="10845"/>
                </a:cubicBezTo>
                <a:lnTo>
                  <a:pt x="10" y="11270"/>
                </a:lnTo>
                <a:cubicBezTo>
                  <a:pt x="262" y="17046"/>
                  <a:pt x="5018" y="21600"/>
                  <a:pt x="10800" y="21600"/>
                </a:cubicBezTo>
                <a:cubicBezTo>
                  <a:pt x="16581" y="21599"/>
                  <a:pt x="21337" y="17046"/>
                  <a:pt x="21589" y="11270"/>
                </a:cubicBezTo>
                <a:close/>
              </a:path>
            </a:pathLst>
          </a:custGeom>
          <a:gradFill rotWithShape="1">
            <a:gsLst>
              <a:gs pos="0">
                <a:srgbClr val="800080"/>
              </a:gs>
              <a:gs pos="100000">
                <a:schemeClr val="tx1"/>
              </a:gs>
            </a:gsLst>
            <a:lin ang="5400000" scaled="1"/>
          </a:gradFill>
          <a:ln w="9525">
            <a:noFill/>
            <a:round/>
            <a:headEnd/>
            <a:tailEnd/>
          </a:ln>
        </p:spPr>
        <p:txBody>
          <a:bodyPr wrap="none" anchor="ctr"/>
          <a:lstStyle/>
          <a:p>
            <a:endParaRPr lang="zh-CN" altLang="en-US"/>
          </a:p>
        </p:txBody>
      </p:sp>
      <p:sp>
        <p:nvSpPr>
          <p:cNvPr id="72" name="TextBox 71"/>
          <p:cNvSpPr txBox="1"/>
          <p:nvPr/>
        </p:nvSpPr>
        <p:spPr>
          <a:xfrm>
            <a:off x="3857620" y="500042"/>
            <a:ext cx="1643074" cy="584775"/>
          </a:xfrm>
          <a:prstGeom prst="rect">
            <a:avLst/>
          </a:prstGeom>
          <a:noFill/>
        </p:spPr>
        <p:txBody>
          <a:bodyPr>
            <a:spAutoFit/>
          </a:bodyPr>
          <a:lstStyle/>
          <a:p>
            <a:pPr>
              <a:defRPr/>
            </a:pPr>
            <a:r>
              <a:rPr lang="zh-CN" altLang="en-US" sz="32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黑体" pitchFamily="49" charset="-122"/>
                <a:ea typeface="黑体" pitchFamily="49" charset="-122"/>
              </a:rPr>
              <a:t>目  录</a:t>
            </a:r>
          </a:p>
        </p:txBody>
      </p:sp>
      <p:sp>
        <p:nvSpPr>
          <p:cNvPr id="70" name="TextBox 69"/>
          <p:cNvSpPr txBox="1"/>
          <p:nvPr/>
        </p:nvSpPr>
        <p:spPr>
          <a:xfrm>
            <a:off x="2494028" y="2428868"/>
            <a:ext cx="792088" cy="523220"/>
          </a:xfrm>
          <a:prstGeom prst="rect">
            <a:avLst/>
          </a:prstGeom>
          <a:noFill/>
        </p:spPr>
        <p:txBody>
          <a:bodyPr wrap="square" rtlCol="0">
            <a:spAutoFit/>
          </a:bodyPr>
          <a:lstStyle/>
          <a:p>
            <a:r>
              <a:rPr lang="zh-CN" altLang="en-US" sz="2800" b="1" spc="50" dirty="0" smtClean="0">
                <a:ln w="13500">
                  <a:solidFill>
                    <a:schemeClr val="accent1">
                      <a:shade val="2500"/>
                      <a:alpha val="6500"/>
                    </a:schemeClr>
                  </a:solidFill>
                  <a:prstDash val="solid"/>
                </a:ln>
                <a:solidFill>
                  <a:schemeClr val="bg1"/>
                </a:solidFill>
                <a:effectLst>
                  <a:innerShdw blurRad="50900" dist="38500" dir="13500000">
                    <a:srgbClr val="000000">
                      <a:alpha val="60000"/>
                    </a:srgbClr>
                  </a:innerShdw>
                </a:effectLst>
                <a:latin typeface="黑体" pitchFamily="49" charset="-122"/>
                <a:ea typeface="黑体" pitchFamily="49" charset="-122"/>
              </a:rPr>
              <a:t>一、</a:t>
            </a:r>
            <a:endParaRPr lang="zh-CN" altLang="en-US" sz="2800" b="1" spc="50" dirty="0">
              <a:ln w="13500">
                <a:solidFill>
                  <a:schemeClr val="accent1">
                    <a:shade val="2500"/>
                    <a:alpha val="6500"/>
                  </a:schemeClr>
                </a:solidFill>
                <a:prstDash val="solid"/>
              </a:ln>
              <a:solidFill>
                <a:schemeClr val="bg1"/>
              </a:solidFill>
              <a:effectLst>
                <a:innerShdw blurRad="50900" dist="38500" dir="13500000">
                  <a:srgbClr val="000000">
                    <a:alpha val="60000"/>
                  </a:srgbClr>
                </a:innerShdw>
              </a:effectLst>
              <a:latin typeface="黑体" pitchFamily="49" charset="-122"/>
              <a:ea typeface="黑体" pitchFamily="49" charset="-122"/>
            </a:endParaRPr>
          </a:p>
        </p:txBody>
      </p:sp>
      <p:sp>
        <p:nvSpPr>
          <p:cNvPr id="73" name="TextBox 72"/>
          <p:cNvSpPr txBox="1"/>
          <p:nvPr/>
        </p:nvSpPr>
        <p:spPr>
          <a:xfrm>
            <a:off x="2243964" y="3643314"/>
            <a:ext cx="756400" cy="523220"/>
          </a:xfrm>
          <a:prstGeom prst="rect">
            <a:avLst/>
          </a:prstGeom>
          <a:noFill/>
        </p:spPr>
        <p:txBody>
          <a:bodyPr wrap="square" rtlCol="0">
            <a:spAutoFit/>
          </a:bodyPr>
          <a:lstStyle/>
          <a:p>
            <a:r>
              <a:rPr lang="zh-CN" altLang="en-US" sz="2800" b="1" spc="50" dirty="0" smtClean="0">
                <a:ln w="13500">
                  <a:solidFill>
                    <a:schemeClr val="accent1">
                      <a:shade val="2500"/>
                      <a:alpha val="6500"/>
                    </a:schemeClr>
                  </a:solidFill>
                  <a:prstDash val="solid"/>
                </a:ln>
                <a:solidFill>
                  <a:schemeClr val="bg1"/>
                </a:solidFill>
                <a:effectLst>
                  <a:innerShdw blurRad="50900" dist="38500" dir="13500000">
                    <a:srgbClr val="000000">
                      <a:alpha val="60000"/>
                    </a:srgbClr>
                  </a:innerShdw>
                </a:effectLst>
                <a:latin typeface="黑体" pitchFamily="49" charset="-122"/>
                <a:ea typeface="黑体" pitchFamily="49" charset="-122"/>
              </a:rPr>
              <a:t>二、</a:t>
            </a:r>
            <a:endParaRPr lang="zh-CN" altLang="en-US" sz="2800" b="1" spc="50" dirty="0">
              <a:ln w="13500">
                <a:solidFill>
                  <a:schemeClr val="accent1">
                    <a:shade val="2500"/>
                    <a:alpha val="6500"/>
                  </a:schemeClr>
                </a:solidFill>
                <a:prstDash val="solid"/>
              </a:ln>
              <a:solidFill>
                <a:schemeClr val="bg1"/>
              </a:solidFill>
              <a:effectLst>
                <a:innerShdw blurRad="50900" dist="38500" dir="13500000">
                  <a:srgbClr val="000000">
                    <a:alpha val="60000"/>
                  </a:srgbClr>
                </a:innerShdw>
              </a:effectLst>
              <a:latin typeface="黑体" pitchFamily="49" charset="-122"/>
              <a:ea typeface="黑体" pitchFamily="49" charset="-122"/>
            </a:endParaRPr>
          </a:p>
        </p:txBody>
      </p:sp>
      <p:sp>
        <p:nvSpPr>
          <p:cNvPr id="78" name="TextBox 77"/>
          <p:cNvSpPr txBox="1"/>
          <p:nvPr/>
        </p:nvSpPr>
        <p:spPr>
          <a:xfrm>
            <a:off x="1993962" y="4916476"/>
            <a:ext cx="792088" cy="523220"/>
          </a:xfrm>
          <a:prstGeom prst="rect">
            <a:avLst/>
          </a:prstGeom>
          <a:noFill/>
        </p:spPr>
        <p:txBody>
          <a:bodyPr wrap="square" rtlCol="0">
            <a:spAutoFit/>
          </a:bodyPr>
          <a:lstStyle/>
          <a:p>
            <a:r>
              <a:rPr lang="zh-CN" altLang="en-US" sz="2800" b="1" spc="50" dirty="0" smtClean="0">
                <a:ln w="13500">
                  <a:solidFill>
                    <a:schemeClr val="accent1">
                      <a:shade val="2500"/>
                      <a:alpha val="6500"/>
                    </a:schemeClr>
                  </a:solidFill>
                  <a:prstDash val="solid"/>
                </a:ln>
                <a:solidFill>
                  <a:schemeClr val="bg1"/>
                </a:solidFill>
                <a:effectLst>
                  <a:innerShdw blurRad="50900" dist="38500" dir="13500000">
                    <a:srgbClr val="000000">
                      <a:alpha val="60000"/>
                    </a:srgbClr>
                  </a:innerShdw>
                </a:effectLst>
                <a:latin typeface="黑体" pitchFamily="49" charset="-122"/>
                <a:ea typeface="黑体" pitchFamily="49" charset="-122"/>
              </a:rPr>
              <a:t>三、</a:t>
            </a:r>
            <a:endParaRPr lang="zh-CN" altLang="en-US" sz="2800" b="1" spc="50" dirty="0">
              <a:ln w="13500">
                <a:solidFill>
                  <a:schemeClr val="accent1">
                    <a:shade val="2500"/>
                    <a:alpha val="6500"/>
                  </a:schemeClr>
                </a:solidFill>
                <a:prstDash val="solid"/>
              </a:ln>
              <a:solidFill>
                <a:schemeClr val="bg1"/>
              </a:solidFill>
              <a:effectLst>
                <a:innerShdw blurRad="50900" dist="38500" dir="13500000">
                  <a:srgbClr val="000000">
                    <a:alpha val="60000"/>
                  </a:srgbClr>
                </a:innerShdw>
              </a:effectLst>
              <a:latin typeface="黑体" pitchFamily="49" charset="-122"/>
              <a:ea typeface="黑体" pitchFamily="49" charset="-122"/>
            </a:endParaRPr>
          </a:p>
        </p:txBody>
      </p:sp>
      <p:pic>
        <p:nvPicPr>
          <p:cNvPr id="33" name="Picture 2" descr="C:\Users\Administrator\Desktop\PPT制作元素\PPT合作\杂志社logo带网址 单副本.png"/>
          <p:cNvPicPr>
            <a:picLocks noChangeAspect="1" noChangeArrowheads="1"/>
          </p:cNvPicPr>
          <p:nvPr/>
        </p:nvPicPr>
        <p:blipFill>
          <a:blip r:embed="rId2"/>
          <a:stretch>
            <a:fillRect/>
          </a:stretch>
        </p:blipFill>
        <p:spPr bwMode="auto">
          <a:xfrm>
            <a:off x="6572264" y="214290"/>
            <a:ext cx="2380399" cy="558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slide(fromLeft)">
                                      <p:cBhvr>
                                        <p:cTn id="7" dur="1000"/>
                                        <p:tgtEl>
                                          <p:spTgt spid="71"/>
                                        </p:tgtEl>
                                      </p:cBhvr>
                                    </p:animEffect>
                                  </p:childTnLst>
                                </p:cTn>
                              </p:par>
                            </p:childTnLst>
                          </p:cTn>
                        </p:par>
                        <p:par>
                          <p:cTn id="8" fill="hold">
                            <p:stCondLst>
                              <p:cond delay="1000"/>
                            </p:stCondLst>
                            <p:childTnLst>
                              <p:par>
                                <p:cTn id="9" presetID="53"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1500"/>
                            </p:stCondLst>
                            <p:childTnLst>
                              <p:par>
                                <p:cTn id="15" presetID="2" presetClass="entr" presetSubtype="4" fill="hold" nodeType="afterEffect">
                                  <p:stCondLst>
                                    <p:cond delay="0"/>
                                  </p:stCondLst>
                                  <p:childTnLst>
                                    <p:set>
                                      <p:cBhvr>
                                        <p:cTn id="16" dur="1" fill="hold">
                                          <p:stCondLst>
                                            <p:cond delay="0"/>
                                          </p:stCondLst>
                                        </p:cTn>
                                        <p:tgtEl>
                                          <p:spTgt spid="72"/>
                                        </p:tgtEl>
                                        <p:attrNameLst>
                                          <p:attrName>style.visibility</p:attrName>
                                        </p:attrNameLst>
                                      </p:cBhvr>
                                      <p:to>
                                        <p:strVal val="visible"/>
                                      </p:to>
                                    </p:set>
                                    <p:anim calcmode="lin" valueType="num">
                                      <p:cBhvr additive="base">
                                        <p:cTn id="17" dur="1000" fill="hold"/>
                                        <p:tgtEl>
                                          <p:spTgt spid="72"/>
                                        </p:tgtEl>
                                        <p:attrNameLst>
                                          <p:attrName>ppt_x</p:attrName>
                                        </p:attrNameLst>
                                      </p:cBhvr>
                                      <p:tavLst>
                                        <p:tav tm="0">
                                          <p:val>
                                            <p:strVal val="#ppt_x"/>
                                          </p:val>
                                        </p:tav>
                                        <p:tav tm="100000">
                                          <p:val>
                                            <p:strVal val="#ppt_x"/>
                                          </p:val>
                                        </p:tav>
                                      </p:tavLst>
                                    </p:anim>
                                    <p:anim calcmode="lin" valueType="num">
                                      <p:cBhvr additive="base">
                                        <p:cTn id="18" dur="1000" fill="hold"/>
                                        <p:tgtEl>
                                          <p:spTgt spid="72"/>
                                        </p:tgtEl>
                                        <p:attrNameLst>
                                          <p:attrName>ppt_y</p:attrName>
                                        </p:attrNameLst>
                                      </p:cBhvr>
                                      <p:tavLst>
                                        <p:tav tm="0">
                                          <p:val>
                                            <p:strVal val="1+#ppt_h/2"/>
                                          </p:val>
                                        </p:tav>
                                        <p:tav tm="100000">
                                          <p:val>
                                            <p:strVal val="#ppt_y"/>
                                          </p:val>
                                        </p:tav>
                                      </p:tavLst>
                                    </p:anim>
                                  </p:childTnLst>
                                </p:cTn>
                              </p:par>
                            </p:childTnLst>
                          </p:cTn>
                        </p:par>
                        <p:par>
                          <p:cTn id="19" fill="hold">
                            <p:stCondLst>
                              <p:cond delay="2500"/>
                            </p:stCondLst>
                            <p:childTnLst>
                              <p:par>
                                <p:cTn id="20" presetID="12" presetClass="entr" presetSubtype="8" fill="hold" grpId="0" nodeType="afterEffect">
                                  <p:stCondLst>
                                    <p:cond delay="0"/>
                                  </p:stCondLst>
                                  <p:childTnLst>
                                    <p:set>
                                      <p:cBhvr>
                                        <p:cTn id="21" dur="1" fill="hold">
                                          <p:stCondLst>
                                            <p:cond delay="0"/>
                                          </p:stCondLst>
                                        </p:cTn>
                                        <p:tgtEl>
                                          <p:spTgt spid="30723"/>
                                        </p:tgtEl>
                                        <p:attrNameLst>
                                          <p:attrName>style.visibility</p:attrName>
                                        </p:attrNameLst>
                                      </p:cBhvr>
                                      <p:to>
                                        <p:strVal val="visible"/>
                                      </p:to>
                                    </p:set>
                                    <p:animEffect transition="in" filter="slide(fromLeft)">
                                      <p:cBhvr>
                                        <p:cTn id="22" dur="1000"/>
                                        <p:tgtEl>
                                          <p:spTgt spid="30723"/>
                                        </p:tgtEl>
                                      </p:cBhvr>
                                    </p:animEffect>
                                  </p:childTnLst>
                                </p:cTn>
                              </p:par>
                            </p:childTnLst>
                          </p:cTn>
                        </p:par>
                        <p:par>
                          <p:cTn id="23" fill="hold">
                            <p:stCondLst>
                              <p:cond delay="3500"/>
                            </p:stCondLst>
                            <p:childTnLst>
                              <p:par>
                                <p:cTn id="24" presetID="47" presetClass="entr" presetSubtype="0" fill="hold"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1000"/>
                                        <p:tgtEl>
                                          <p:spTgt spid="3"/>
                                        </p:tgtEl>
                                      </p:cBhvr>
                                    </p:animEffect>
                                    <p:anim calcmode="lin" valueType="num">
                                      <p:cBhvr>
                                        <p:cTn id="27" dur="1000" fill="hold"/>
                                        <p:tgtEl>
                                          <p:spTgt spid="3"/>
                                        </p:tgtEl>
                                        <p:attrNameLst>
                                          <p:attrName>ppt_x</p:attrName>
                                        </p:attrNameLst>
                                      </p:cBhvr>
                                      <p:tavLst>
                                        <p:tav tm="0">
                                          <p:val>
                                            <p:strVal val="#ppt_x"/>
                                          </p:val>
                                        </p:tav>
                                        <p:tav tm="100000">
                                          <p:val>
                                            <p:strVal val="#ppt_x"/>
                                          </p:val>
                                        </p:tav>
                                      </p:tavLst>
                                    </p:anim>
                                    <p:anim calcmode="lin" valueType="num">
                                      <p:cBhvr>
                                        <p:cTn id="28" dur="1000" fill="hold"/>
                                        <p:tgtEl>
                                          <p:spTgt spid="3"/>
                                        </p:tgtEl>
                                        <p:attrNameLst>
                                          <p:attrName>ppt_y</p:attrName>
                                        </p:attrNameLst>
                                      </p:cBhvr>
                                      <p:tavLst>
                                        <p:tav tm="0">
                                          <p:val>
                                            <p:strVal val="#ppt_y-.1"/>
                                          </p:val>
                                        </p:tav>
                                        <p:tav tm="100000">
                                          <p:val>
                                            <p:strVal val="#ppt_y"/>
                                          </p:val>
                                        </p:tav>
                                      </p:tavLst>
                                    </p:anim>
                                  </p:childTnLst>
                                </p:cTn>
                              </p:par>
                            </p:childTnLst>
                          </p:cTn>
                        </p:par>
                        <p:par>
                          <p:cTn id="29" fill="hold">
                            <p:stCondLst>
                              <p:cond delay="4500"/>
                            </p:stCondLst>
                            <p:childTnLst>
                              <p:par>
                                <p:cTn id="30" presetID="1" presetClass="entr" presetSubtype="0" fill="hold" grpId="0" nodeType="afterEffect">
                                  <p:stCondLst>
                                    <p:cond delay="0"/>
                                  </p:stCondLst>
                                  <p:childTnLst>
                                    <p:set>
                                      <p:cBhvr>
                                        <p:cTn id="31" dur="1" fill="hold">
                                          <p:stCondLst>
                                            <p:cond delay="0"/>
                                          </p:stCondLst>
                                        </p:cTn>
                                        <p:tgtEl>
                                          <p:spTgt spid="70"/>
                                        </p:tgtEl>
                                        <p:attrNameLst>
                                          <p:attrName>style.visibility</p:attrName>
                                        </p:attrNameLst>
                                      </p:cBhvr>
                                      <p:to>
                                        <p:strVal val="visible"/>
                                      </p:to>
                                    </p:set>
                                  </p:childTnLst>
                                </p:cTn>
                              </p:par>
                            </p:childTnLst>
                          </p:cTn>
                        </p:par>
                        <p:par>
                          <p:cTn id="32" fill="hold">
                            <p:stCondLst>
                              <p:cond delay="4500"/>
                            </p:stCondLst>
                            <p:childTnLst>
                              <p:par>
                                <p:cTn id="33" presetID="12" presetClass="entr" presetSubtype="8" fill="hold" grpId="0" nodeType="afterEffect">
                                  <p:stCondLst>
                                    <p:cond delay="0"/>
                                  </p:stCondLst>
                                  <p:childTnLst>
                                    <p:set>
                                      <p:cBhvr>
                                        <p:cTn id="34" dur="1" fill="hold">
                                          <p:stCondLst>
                                            <p:cond delay="0"/>
                                          </p:stCondLst>
                                        </p:cTn>
                                        <p:tgtEl>
                                          <p:spTgt spid="30786"/>
                                        </p:tgtEl>
                                        <p:attrNameLst>
                                          <p:attrName>style.visibility</p:attrName>
                                        </p:attrNameLst>
                                      </p:cBhvr>
                                      <p:to>
                                        <p:strVal val="visible"/>
                                      </p:to>
                                    </p:set>
                                    <p:animEffect transition="in" filter="slide(fromLeft)">
                                      <p:cBhvr>
                                        <p:cTn id="35" dur="500"/>
                                        <p:tgtEl>
                                          <p:spTgt spid="30786"/>
                                        </p:tgtEl>
                                      </p:cBhvr>
                                    </p:animEffect>
                                  </p:childTnLst>
                                </p:cTn>
                              </p:par>
                            </p:childTnLst>
                          </p:cTn>
                        </p:par>
                        <p:par>
                          <p:cTn id="36" fill="hold">
                            <p:stCondLst>
                              <p:cond delay="5000"/>
                            </p:stCondLst>
                            <p:childTnLst>
                              <p:par>
                                <p:cTn id="37" presetID="47" presetClass="entr" presetSubtype="0" fill="hold" nodeType="after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fade">
                                      <p:cBhvr>
                                        <p:cTn id="39" dur="1000"/>
                                        <p:tgtEl>
                                          <p:spTgt spid="4"/>
                                        </p:tgtEl>
                                      </p:cBhvr>
                                    </p:animEffect>
                                    <p:anim calcmode="lin" valueType="num">
                                      <p:cBhvr>
                                        <p:cTn id="40" dur="1000" fill="hold"/>
                                        <p:tgtEl>
                                          <p:spTgt spid="4"/>
                                        </p:tgtEl>
                                        <p:attrNameLst>
                                          <p:attrName>ppt_x</p:attrName>
                                        </p:attrNameLst>
                                      </p:cBhvr>
                                      <p:tavLst>
                                        <p:tav tm="0">
                                          <p:val>
                                            <p:strVal val="#ppt_x"/>
                                          </p:val>
                                        </p:tav>
                                        <p:tav tm="100000">
                                          <p:val>
                                            <p:strVal val="#ppt_x"/>
                                          </p:val>
                                        </p:tav>
                                      </p:tavLst>
                                    </p:anim>
                                    <p:anim calcmode="lin" valueType="num">
                                      <p:cBhvr>
                                        <p:cTn id="41" dur="1000" fill="hold"/>
                                        <p:tgtEl>
                                          <p:spTgt spid="4"/>
                                        </p:tgtEl>
                                        <p:attrNameLst>
                                          <p:attrName>ppt_y</p:attrName>
                                        </p:attrNameLst>
                                      </p:cBhvr>
                                      <p:tavLst>
                                        <p:tav tm="0">
                                          <p:val>
                                            <p:strVal val="#ppt_y-.1"/>
                                          </p:val>
                                        </p:tav>
                                        <p:tav tm="100000">
                                          <p:val>
                                            <p:strVal val="#ppt_y"/>
                                          </p:val>
                                        </p:tav>
                                      </p:tavLst>
                                    </p:anim>
                                  </p:childTnLst>
                                </p:cTn>
                              </p:par>
                            </p:childTnLst>
                          </p:cTn>
                        </p:par>
                        <p:par>
                          <p:cTn id="42" fill="hold">
                            <p:stCondLst>
                              <p:cond delay="6000"/>
                            </p:stCondLst>
                            <p:childTnLst>
                              <p:par>
                                <p:cTn id="43" presetID="1" presetClass="entr" presetSubtype="0" fill="hold" grpId="0" nodeType="afterEffect">
                                  <p:stCondLst>
                                    <p:cond delay="0"/>
                                  </p:stCondLst>
                                  <p:childTnLst>
                                    <p:set>
                                      <p:cBhvr>
                                        <p:cTn id="44" dur="1" fill="hold">
                                          <p:stCondLst>
                                            <p:cond delay="0"/>
                                          </p:stCondLst>
                                        </p:cTn>
                                        <p:tgtEl>
                                          <p:spTgt spid="73"/>
                                        </p:tgtEl>
                                        <p:attrNameLst>
                                          <p:attrName>style.visibility</p:attrName>
                                        </p:attrNameLst>
                                      </p:cBhvr>
                                      <p:to>
                                        <p:strVal val="visible"/>
                                      </p:to>
                                    </p:set>
                                  </p:childTnLst>
                                </p:cTn>
                              </p:par>
                            </p:childTnLst>
                          </p:cTn>
                        </p:par>
                        <p:par>
                          <p:cTn id="45" fill="hold">
                            <p:stCondLst>
                              <p:cond delay="6000"/>
                            </p:stCondLst>
                            <p:childTnLst>
                              <p:par>
                                <p:cTn id="46" presetID="12" presetClass="entr" presetSubtype="8" fill="hold" grpId="0" nodeType="afterEffect">
                                  <p:stCondLst>
                                    <p:cond delay="0"/>
                                  </p:stCondLst>
                                  <p:childTnLst>
                                    <p:set>
                                      <p:cBhvr>
                                        <p:cTn id="47" dur="1" fill="hold">
                                          <p:stCondLst>
                                            <p:cond delay="0"/>
                                          </p:stCondLst>
                                        </p:cTn>
                                        <p:tgtEl>
                                          <p:spTgt spid="30778"/>
                                        </p:tgtEl>
                                        <p:attrNameLst>
                                          <p:attrName>style.visibility</p:attrName>
                                        </p:attrNameLst>
                                      </p:cBhvr>
                                      <p:to>
                                        <p:strVal val="visible"/>
                                      </p:to>
                                    </p:set>
                                    <p:animEffect transition="in" filter="slide(fromLeft)">
                                      <p:cBhvr>
                                        <p:cTn id="48" dur="500"/>
                                        <p:tgtEl>
                                          <p:spTgt spid="30778"/>
                                        </p:tgtEl>
                                      </p:cBhvr>
                                    </p:animEffect>
                                  </p:childTnLst>
                                </p:cTn>
                              </p:par>
                            </p:childTnLst>
                          </p:cTn>
                        </p:par>
                        <p:par>
                          <p:cTn id="49" fill="hold">
                            <p:stCondLst>
                              <p:cond delay="6500"/>
                            </p:stCondLst>
                            <p:childTnLst>
                              <p:par>
                                <p:cTn id="50" presetID="47" presetClass="entr" presetSubtype="0" fill="hold" nodeType="afterEffect">
                                  <p:stCondLst>
                                    <p:cond delay="0"/>
                                  </p:stCondLst>
                                  <p:childTnLst>
                                    <p:set>
                                      <p:cBhvr>
                                        <p:cTn id="51" dur="1" fill="hold">
                                          <p:stCondLst>
                                            <p:cond delay="0"/>
                                          </p:stCondLst>
                                        </p:cTn>
                                        <p:tgtEl>
                                          <p:spTgt spid="5"/>
                                        </p:tgtEl>
                                        <p:attrNameLst>
                                          <p:attrName>style.visibility</p:attrName>
                                        </p:attrNameLst>
                                      </p:cBhvr>
                                      <p:to>
                                        <p:strVal val="visible"/>
                                      </p:to>
                                    </p:set>
                                    <p:animEffect transition="in" filter="fade">
                                      <p:cBhvr>
                                        <p:cTn id="52" dur="1000"/>
                                        <p:tgtEl>
                                          <p:spTgt spid="5"/>
                                        </p:tgtEl>
                                      </p:cBhvr>
                                    </p:animEffect>
                                    <p:anim calcmode="lin" valueType="num">
                                      <p:cBhvr>
                                        <p:cTn id="53" dur="1000" fill="hold"/>
                                        <p:tgtEl>
                                          <p:spTgt spid="5"/>
                                        </p:tgtEl>
                                        <p:attrNameLst>
                                          <p:attrName>ppt_x</p:attrName>
                                        </p:attrNameLst>
                                      </p:cBhvr>
                                      <p:tavLst>
                                        <p:tav tm="0">
                                          <p:val>
                                            <p:strVal val="#ppt_x"/>
                                          </p:val>
                                        </p:tav>
                                        <p:tav tm="100000">
                                          <p:val>
                                            <p:strVal val="#ppt_x"/>
                                          </p:val>
                                        </p:tav>
                                      </p:tavLst>
                                    </p:anim>
                                    <p:anim calcmode="lin" valueType="num">
                                      <p:cBhvr>
                                        <p:cTn id="54" dur="1000" fill="hold"/>
                                        <p:tgtEl>
                                          <p:spTgt spid="5"/>
                                        </p:tgtEl>
                                        <p:attrNameLst>
                                          <p:attrName>ppt_y</p:attrName>
                                        </p:attrNameLst>
                                      </p:cBhvr>
                                      <p:tavLst>
                                        <p:tav tm="0">
                                          <p:val>
                                            <p:strVal val="#ppt_y-.1"/>
                                          </p:val>
                                        </p:tav>
                                        <p:tav tm="100000">
                                          <p:val>
                                            <p:strVal val="#ppt_y"/>
                                          </p:val>
                                        </p:tav>
                                      </p:tavLst>
                                    </p:anim>
                                  </p:childTnLst>
                                </p:cTn>
                              </p:par>
                            </p:childTnLst>
                          </p:cTn>
                        </p:par>
                        <p:par>
                          <p:cTn id="55" fill="hold">
                            <p:stCondLst>
                              <p:cond delay="7500"/>
                            </p:stCondLst>
                            <p:childTnLst>
                              <p:par>
                                <p:cTn id="56" presetID="1" presetClass="entr" presetSubtype="0" fill="hold" grpId="0" nodeType="afterEffect">
                                  <p:stCondLst>
                                    <p:cond delay="0"/>
                                  </p:stCondLst>
                                  <p:childTnLst>
                                    <p:set>
                                      <p:cBhvr>
                                        <p:cTn id="57" dur="1" fill="hold">
                                          <p:stCondLst>
                                            <p:cond delay="0"/>
                                          </p:stCondLst>
                                        </p:cTn>
                                        <p:tgtEl>
                                          <p:spTgt spid="78"/>
                                        </p:tgtEl>
                                        <p:attrNameLst>
                                          <p:attrName>style.visibility</p:attrName>
                                        </p:attrNameLst>
                                      </p:cBhvr>
                                      <p:to>
                                        <p:strVal val="visible"/>
                                      </p:to>
                                    </p:set>
                                  </p:childTnLst>
                                </p:cTn>
                              </p:par>
                            </p:childTnLst>
                          </p:cTn>
                        </p:par>
                        <p:par>
                          <p:cTn id="58" fill="hold">
                            <p:stCondLst>
                              <p:cond delay="7500"/>
                            </p:stCondLst>
                            <p:childTnLst>
                              <p:par>
                                <p:cTn id="59" presetID="12" presetClass="entr" presetSubtype="8" fill="hold" grpId="0" nodeType="afterEffect">
                                  <p:stCondLst>
                                    <p:cond delay="0"/>
                                  </p:stCondLst>
                                  <p:childTnLst>
                                    <p:set>
                                      <p:cBhvr>
                                        <p:cTn id="60" dur="1" fill="hold">
                                          <p:stCondLst>
                                            <p:cond delay="0"/>
                                          </p:stCondLst>
                                        </p:cTn>
                                        <p:tgtEl>
                                          <p:spTgt spid="30770"/>
                                        </p:tgtEl>
                                        <p:attrNameLst>
                                          <p:attrName>style.visibility</p:attrName>
                                        </p:attrNameLst>
                                      </p:cBhvr>
                                      <p:to>
                                        <p:strVal val="visible"/>
                                      </p:to>
                                    </p:set>
                                    <p:animEffect transition="in" filter="slide(fromLeft)">
                                      <p:cBhvr>
                                        <p:cTn id="61" dur="500"/>
                                        <p:tgtEl>
                                          <p:spTgt spid="307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3" grpId="0" animBg="1"/>
      <p:bldP spid="30770" grpId="0"/>
      <p:bldP spid="30778" grpId="0"/>
      <p:bldP spid="30786" grpId="0"/>
      <p:bldP spid="71" grpId="0" animBg="1"/>
      <p:bldP spid="70" grpId="0"/>
      <p:bldP spid="73" grpId="0"/>
      <p:bldP spid="78"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4" name="AutoShape 4"/>
          <p:cNvSpPr>
            <a:spLocks noChangeArrowheads="1"/>
          </p:cNvSpPr>
          <p:nvPr/>
        </p:nvSpPr>
        <p:spPr bwMode="auto">
          <a:xfrm>
            <a:off x="1533494" y="3143247"/>
            <a:ext cx="6967596" cy="793749"/>
          </a:xfrm>
          <a:prstGeom prst="roundRect">
            <a:avLst>
              <a:gd name="adj" fmla="val 16667"/>
            </a:avLst>
          </a:prstGeom>
          <a:gradFill rotWithShape="1">
            <a:gsLst>
              <a:gs pos="0">
                <a:srgbClr val="996633"/>
              </a:gs>
              <a:gs pos="100000">
                <a:srgbClr val="472F18"/>
              </a:gs>
            </a:gsLst>
            <a:lin ang="2700000" scaled="1"/>
          </a:gradFill>
          <a:ln w="9525">
            <a:noFill/>
            <a:round/>
            <a:headEnd/>
            <a:tailEnd/>
          </a:ln>
          <a:scene3d>
            <a:camera prst="orthographicFront"/>
            <a:lightRig rig="threePt" dir="t"/>
          </a:scene3d>
          <a:sp3d extrusionH="298450"/>
        </p:spPr>
        <p:txBody>
          <a:bodyPr wrap="none" anchor="ctr"/>
          <a:lstStyle/>
          <a:p>
            <a:pPr>
              <a:defRPr/>
            </a:pPr>
            <a:endParaRPr lang="zh-CN" altLang="zh-CN">
              <a:ea typeface="宋体" pitchFamily="2" charset="-122"/>
            </a:endParaRPr>
          </a:p>
        </p:txBody>
      </p:sp>
      <p:sp>
        <p:nvSpPr>
          <p:cNvPr id="3" name="AutoShape 13"/>
          <p:cNvSpPr>
            <a:spLocks noChangeArrowheads="1"/>
          </p:cNvSpPr>
          <p:nvPr/>
        </p:nvSpPr>
        <p:spPr bwMode="auto">
          <a:xfrm>
            <a:off x="1538284" y="3548069"/>
            <a:ext cx="6962806" cy="809625"/>
          </a:xfrm>
          <a:prstGeom prst="bevel">
            <a:avLst>
              <a:gd name="adj" fmla="val 7292"/>
            </a:avLst>
          </a:prstGeom>
          <a:solidFill>
            <a:srgbClr val="B07500"/>
          </a:solidFill>
          <a:ln w="9525">
            <a:noFill/>
            <a:miter lim="800000"/>
            <a:headEnd/>
            <a:tailEnd/>
          </a:ln>
          <a:effectLst>
            <a:outerShdw blurRad="241300" dist="50800" dir="8100000" algn="ctr" rotWithShape="0">
              <a:srgbClr val="000000">
                <a:alpha val="66000"/>
              </a:srgbClr>
            </a:outerShdw>
          </a:effectLst>
          <a:scene3d>
            <a:camera prst="orthographicFront">
              <a:rot lat="0" lon="0" rev="0"/>
            </a:camera>
            <a:lightRig rig="threePt" dir="t"/>
          </a:scene3d>
        </p:spPr>
        <p:txBody>
          <a:bodyPr wrap="none" lIns="72000" anchor="ctr"/>
          <a:lstStyle/>
          <a:p>
            <a:pPr eaLnBrk="0" hangingPunct="0">
              <a:lnSpc>
                <a:spcPct val="80000"/>
              </a:lnSpc>
              <a:spcBef>
                <a:spcPct val="50000"/>
              </a:spcBef>
              <a:defRPr/>
            </a:pPr>
            <a:r>
              <a:rPr kumimoji="1" lang="zh-CN" altLang="en-US" sz="2800" b="1" dirty="0" smtClean="0">
                <a:solidFill>
                  <a:srgbClr val="000000"/>
                </a:solidFill>
                <a:latin typeface="黑体" pitchFamily="49" charset="-122"/>
                <a:ea typeface="黑体" pitchFamily="49" charset="-122"/>
              </a:rPr>
              <a:t>大会盛况及主要成果</a:t>
            </a:r>
          </a:p>
        </p:txBody>
      </p:sp>
      <p:sp>
        <p:nvSpPr>
          <p:cNvPr id="2" name="Rectangle 12"/>
          <p:cNvSpPr>
            <a:spLocks noChangeArrowheads="1"/>
          </p:cNvSpPr>
          <p:nvPr/>
        </p:nvSpPr>
        <p:spPr bwMode="auto">
          <a:xfrm>
            <a:off x="500034" y="2786057"/>
            <a:ext cx="1462088" cy="690563"/>
          </a:xfrm>
          <a:prstGeom prst="rect">
            <a:avLst/>
          </a:prstGeom>
          <a:solidFill>
            <a:srgbClr val="A50021"/>
          </a:solidFill>
          <a:ln w="19050">
            <a:noFill/>
            <a:miter lim="800000"/>
            <a:headEnd/>
            <a:tailEnd/>
          </a:ln>
          <a:effectLst/>
          <a:scene3d>
            <a:camera prst="legacyObliqueTopRight"/>
            <a:lightRig rig="legacyFlat3" dir="b"/>
          </a:scene3d>
          <a:sp3d extrusionH="946150" prstMaterial="legacyMatte">
            <a:bevelT w="25400" h="13500" prst="angle"/>
            <a:bevelB w="25400" h="13500" prst="angle"/>
            <a:extrusionClr>
              <a:srgbClr val="A50021"/>
            </a:extrusionClr>
          </a:sp3d>
        </p:spPr>
        <p:txBody>
          <a:bodyPr wrap="none" lIns="144000" anchor="ctr">
            <a:flatTx/>
          </a:bodyPr>
          <a:lstStyle/>
          <a:p>
            <a:pPr latinLnBrk="1">
              <a:defRPr/>
            </a:pPr>
            <a:r>
              <a:rPr lang="zh-CN" altLang="en-US" sz="2800" dirty="0">
                <a:solidFill>
                  <a:srgbClr val="FFFFFF"/>
                </a:solidFill>
                <a:effectLst>
                  <a:outerShdw blurRad="38100" dist="38100" dir="2700000" algn="tl">
                    <a:srgbClr val="000000"/>
                  </a:outerShdw>
                </a:effectLst>
                <a:latin typeface="黑体" pitchFamily="49" charset="-122"/>
                <a:ea typeface="黑体" pitchFamily="49" charset="-122"/>
              </a:rPr>
              <a:t>第一章</a:t>
            </a:r>
            <a:endParaRPr lang="ko-KR" altLang="en-US" sz="2800" dirty="0">
              <a:solidFill>
                <a:srgbClr val="FFFFFF"/>
              </a:solidFill>
              <a:effectLst>
                <a:outerShdw blurRad="38100" dist="38100" dir="2700000" algn="tl">
                  <a:srgbClr val="000000"/>
                </a:outerShdw>
              </a:effectLst>
              <a:latin typeface="黑体" pitchFamily="49" charset="-122"/>
              <a:ea typeface="HY헤드라인M" pitchFamily="18" charset="-127"/>
            </a:endParaRPr>
          </a:p>
        </p:txBody>
      </p:sp>
      <p:pic>
        <p:nvPicPr>
          <p:cNvPr id="5" name="Picture 2" descr="C:\Users\Administrator\Desktop\PPT制作元素\PPT合作\杂志社logo带网址 单副本.png"/>
          <p:cNvPicPr>
            <a:picLocks noChangeAspect="1" noChangeArrowheads="1"/>
          </p:cNvPicPr>
          <p:nvPr/>
        </p:nvPicPr>
        <p:blipFill>
          <a:blip r:embed="rId3"/>
          <a:stretch>
            <a:fillRect/>
          </a:stretch>
        </p:blipFill>
        <p:spPr bwMode="auto">
          <a:xfrm>
            <a:off x="6572264" y="285728"/>
            <a:ext cx="2380399" cy="558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7"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900" decel="100000" fill="hold"/>
                                        <p:tgtEl>
                                          <p:spTgt spid="3"/>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childTnLst>
                          </p:cTn>
                        </p:par>
                        <p:par>
                          <p:cTn id="17" fill="hold">
                            <p:stCondLst>
                              <p:cond delay="2000"/>
                            </p:stCondLst>
                            <p:childTnLst>
                              <p:par>
                                <p:cTn id="18" presetID="12" presetClass="entr" presetSubtype="8"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slide(fromLeft)">
                                      <p:cBhvr>
                                        <p:cTn id="2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5"/>
          <p:cNvGrpSpPr>
            <a:grpSpLocks/>
          </p:cNvGrpSpPr>
          <p:nvPr/>
        </p:nvGrpSpPr>
        <p:grpSpPr bwMode="auto">
          <a:xfrm>
            <a:off x="2000250" y="125413"/>
            <a:ext cx="5708650" cy="660400"/>
            <a:chOff x="0" y="0"/>
            <a:chExt cx="2721" cy="416"/>
          </a:xfrm>
        </p:grpSpPr>
        <p:sp>
          <p:nvSpPr>
            <p:cNvPr id="3" name="Rectangle 852"/>
            <p:cNvSpPr>
              <a:spLocks noChangeArrowheads="1"/>
            </p:cNvSpPr>
            <p:nvPr/>
          </p:nvSpPr>
          <p:spPr bwMode="auto">
            <a:xfrm>
              <a:off x="0" y="109"/>
              <a:ext cx="575" cy="307"/>
            </a:xfrm>
            <a:prstGeom prst="rect">
              <a:avLst/>
            </a:prstGeom>
            <a:gradFill rotWithShape="1">
              <a:gsLst>
                <a:gs pos="0">
                  <a:schemeClr val="tx2"/>
                </a:gs>
                <a:gs pos="100000">
                  <a:srgbClr val="800000"/>
                </a:gs>
              </a:gsLst>
              <a:lin ang="5400000" scaled="1"/>
            </a:gradFill>
            <a:ln w="9525">
              <a:noFill/>
              <a:miter lim="800000"/>
              <a:headEnd/>
              <a:tailEnd/>
            </a:ln>
          </p:spPr>
          <p:txBody>
            <a:bodyPr wrap="none" lIns="87313" tIns="44450" rIns="87313" bIns="44450" anchor="ctr"/>
            <a:lstStyle/>
            <a:p>
              <a:endParaRPr lang="zh-CN" altLang="zh-CN"/>
            </a:p>
          </p:txBody>
        </p:sp>
        <p:sp>
          <p:nvSpPr>
            <p:cNvPr id="4" name="Rectangle 870"/>
            <p:cNvSpPr>
              <a:spLocks noChangeArrowheads="1"/>
            </p:cNvSpPr>
            <p:nvPr/>
          </p:nvSpPr>
          <p:spPr bwMode="auto">
            <a:xfrm>
              <a:off x="575" y="109"/>
              <a:ext cx="1954" cy="307"/>
            </a:xfrm>
            <a:prstGeom prst="rect">
              <a:avLst/>
            </a:prstGeom>
            <a:gradFill rotWithShape="1">
              <a:gsLst>
                <a:gs pos="0">
                  <a:schemeClr val="tx1">
                    <a:alpha val="59998"/>
                  </a:schemeClr>
                </a:gs>
                <a:gs pos="100000">
                  <a:srgbClr val="434343">
                    <a:alpha val="0"/>
                  </a:srgbClr>
                </a:gs>
              </a:gsLst>
              <a:lin ang="0" scaled="1"/>
            </a:gradFill>
            <a:ln w="9525">
              <a:noFill/>
              <a:miter lim="800000"/>
              <a:headEnd/>
              <a:tailEnd/>
            </a:ln>
          </p:spPr>
          <p:txBody>
            <a:bodyPr wrap="none" lIns="87313" tIns="44450" rIns="87313" bIns="44450" anchor="ctr"/>
            <a:lstStyle/>
            <a:p>
              <a:endParaRPr lang="zh-CN" altLang="zh-CN"/>
            </a:p>
          </p:txBody>
        </p:sp>
        <p:sp>
          <p:nvSpPr>
            <p:cNvPr id="5" name="AutoShape 859"/>
            <p:cNvSpPr>
              <a:spLocks noChangeArrowheads="1"/>
            </p:cNvSpPr>
            <p:nvPr/>
          </p:nvSpPr>
          <p:spPr bwMode="auto">
            <a:xfrm>
              <a:off x="0" y="0"/>
              <a:ext cx="2721" cy="115"/>
            </a:xfrm>
            <a:prstGeom prst="parallelogram">
              <a:avLst>
                <a:gd name="adj" fmla="val 179976"/>
              </a:avLst>
            </a:prstGeom>
            <a:solidFill>
              <a:schemeClr val="bg2"/>
            </a:solidFill>
            <a:ln w="9525">
              <a:noFill/>
              <a:miter lim="800000"/>
              <a:headEnd/>
              <a:tailEnd/>
            </a:ln>
          </p:spPr>
          <p:txBody>
            <a:bodyPr wrap="none" lIns="87313" tIns="44450" rIns="87313" bIns="44450" anchor="ctr"/>
            <a:lstStyle/>
            <a:p>
              <a:endParaRPr lang="zh-CN" altLang="zh-CN"/>
            </a:p>
          </p:txBody>
        </p:sp>
        <p:sp>
          <p:nvSpPr>
            <p:cNvPr id="6" name="AutoShape 876"/>
            <p:cNvSpPr>
              <a:spLocks noChangeArrowheads="1"/>
            </p:cNvSpPr>
            <p:nvPr/>
          </p:nvSpPr>
          <p:spPr bwMode="auto">
            <a:xfrm>
              <a:off x="95" y="18"/>
              <a:ext cx="2544" cy="61"/>
            </a:xfrm>
            <a:prstGeom prst="parallelogram">
              <a:avLst>
                <a:gd name="adj" fmla="val 202153"/>
              </a:avLst>
            </a:prstGeom>
            <a:gradFill rotWithShape="1">
              <a:gsLst>
                <a:gs pos="0">
                  <a:schemeClr val="tx1">
                    <a:alpha val="39998"/>
                  </a:schemeClr>
                </a:gs>
                <a:gs pos="100000">
                  <a:srgbClr val="800000">
                    <a:alpha val="0"/>
                  </a:srgbClr>
                </a:gs>
              </a:gsLst>
              <a:lin ang="5400000" scaled="1"/>
            </a:gradFill>
            <a:ln w="9525">
              <a:noFill/>
              <a:miter lim="800000"/>
              <a:headEnd/>
              <a:tailEnd/>
            </a:ln>
          </p:spPr>
          <p:txBody>
            <a:bodyPr wrap="none" lIns="87313" tIns="44450" rIns="87313" bIns="44450" anchor="ctr"/>
            <a:lstStyle/>
            <a:p>
              <a:endParaRPr lang="zh-CN" altLang="zh-CN"/>
            </a:p>
          </p:txBody>
        </p:sp>
        <p:sp>
          <p:nvSpPr>
            <p:cNvPr id="7" name="Rectangle 877"/>
            <p:cNvSpPr>
              <a:spLocks noChangeArrowheads="1"/>
            </p:cNvSpPr>
            <p:nvPr/>
          </p:nvSpPr>
          <p:spPr bwMode="auto">
            <a:xfrm>
              <a:off x="26" y="151"/>
              <a:ext cx="521" cy="249"/>
            </a:xfrm>
            <a:prstGeom prst="rect">
              <a:avLst/>
            </a:prstGeom>
            <a:gradFill rotWithShape="1">
              <a:gsLst>
                <a:gs pos="0">
                  <a:srgbClr val="A9A9A9">
                    <a:alpha val="0"/>
                  </a:srgbClr>
                </a:gs>
                <a:gs pos="100000">
                  <a:schemeClr val="tx1">
                    <a:alpha val="39998"/>
                  </a:schemeClr>
                </a:gs>
              </a:gsLst>
              <a:lin ang="5400000" scaled="1"/>
            </a:gradFill>
            <a:ln w="9525">
              <a:noFill/>
              <a:miter lim="800000"/>
              <a:headEnd/>
              <a:tailEnd/>
            </a:ln>
          </p:spPr>
          <p:txBody>
            <a:bodyPr wrap="none" lIns="87313" tIns="44450" rIns="87313" bIns="44450" anchor="ctr"/>
            <a:lstStyle/>
            <a:p>
              <a:endParaRPr lang="zh-CN" altLang="zh-CN"/>
            </a:p>
          </p:txBody>
        </p:sp>
      </p:grpSp>
      <p:sp>
        <p:nvSpPr>
          <p:cNvPr id="8" name="Text Box 1045"/>
          <p:cNvSpPr txBox="1">
            <a:spLocks noChangeArrowheads="1"/>
          </p:cNvSpPr>
          <p:nvPr/>
        </p:nvSpPr>
        <p:spPr bwMode="auto">
          <a:xfrm>
            <a:off x="3297238" y="333375"/>
            <a:ext cx="1237518" cy="369332"/>
          </a:xfrm>
          <a:prstGeom prst="rect">
            <a:avLst/>
          </a:prstGeom>
          <a:noFill/>
          <a:ln w="9525">
            <a:noFill/>
            <a:miter lim="800000"/>
            <a:headEnd/>
            <a:tailEnd/>
          </a:ln>
          <a:effectLst>
            <a:outerShdw dist="17961" dir="2700000" algn="ctr" rotWithShape="0">
              <a:schemeClr val="tx1"/>
            </a:outerShdw>
          </a:effectLst>
        </p:spPr>
        <p:txBody>
          <a:bodyPr wrap="none" lIns="0" tIns="0" rIns="0" bIns="0">
            <a:spAutoFit/>
          </a:bodyPr>
          <a:lstStyle/>
          <a:p>
            <a:pPr>
              <a:spcBef>
                <a:spcPct val="50000"/>
              </a:spcBef>
              <a:defRPr/>
            </a:pPr>
            <a:r>
              <a:rPr lang="zh-CN" altLang="en-US" sz="2400" b="1" dirty="0" smtClean="0">
                <a:solidFill>
                  <a:schemeClr val="bg1"/>
                </a:solidFill>
                <a:latin typeface="黑体" pitchFamily="49" charset="-122"/>
                <a:ea typeface="黑体" pitchFamily="49" charset="-122"/>
                <a:cs typeface="HY헤드라인M"/>
              </a:rPr>
              <a:t>大会盛况</a:t>
            </a:r>
            <a:endParaRPr lang="zh-CN" altLang="en-US" sz="2400" b="1" dirty="0">
              <a:solidFill>
                <a:schemeClr val="bg1"/>
              </a:solidFill>
              <a:latin typeface="黑体" pitchFamily="49" charset="-122"/>
              <a:ea typeface="黑体" pitchFamily="49" charset="-122"/>
              <a:cs typeface="HY헤드라인M"/>
            </a:endParaRPr>
          </a:p>
        </p:txBody>
      </p:sp>
      <p:pic>
        <p:nvPicPr>
          <p:cNvPr id="9" name="图片 8" descr="QQ截图20171027192340.jpg"/>
          <p:cNvPicPr>
            <a:picLocks noChangeAspect="1"/>
          </p:cNvPicPr>
          <p:nvPr/>
        </p:nvPicPr>
        <p:blipFill>
          <a:blip r:embed="rId2"/>
          <a:stretch>
            <a:fillRect/>
          </a:stretch>
        </p:blipFill>
        <p:spPr>
          <a:xfrm>
            <a:off x="3500430" y="1714488"/>
            <a:ext cx="5387678" cy="3829056"/>
          </a:xfrm>
          <a:prstGeom prst="rect">
            <a:avLst/>
          </a:prstGeom>
        </p:spPr>
      </p:pic>
      <p:sp>
        <p:nvSpPr>
          <p:cNvPr id="10" name="TextBox 9"/>
          <p:cNvSpPr txBox="1"/>
          <p:nvPr/>
        </p:nvSpPr>
        <p:spPr>
          <a:xfrm>
            <a:off x="3786182" y="5643578"/>
            <a:ext cx="4643470" cy="369332"/>
          </a:xfrm>
          <a:prstGeom prst="rect">
            <a:avLst/>
          </a:prstGeom>
          <a:noFill/>
        </p:spPr>
        <p:txBody>
          <a:bodyPr wrap="square" rtlCol="0">
            <a:spAutoFit/>
          </a:bodyPr>
          <a:lstStyle/>
          <a:p>
            <a:pPr algn="ctr"/>
            <a:r>
              <a:rPr lang="zh-CN" altLang="en-US" b="1" dirty="0" smtClean="0"/>
              <a:t>党的十九大代表选举流程</a:t>
            </a:r>
            <a:endParaRPr lang="zh-CN" altLang="en-US" b="1" dirty="0"/>
          </a:p>
        </p:txBody>
      </p:sp>
      <p:grpSp>
        <p:nvGrpSpPr>
          <p:cNvPr id="11" name="组合 24"/>
          <p:cNvGrpSpPr/>
          <p:nvPr/>
        </p:nvGrpSpPr>
        <p:grpSpPr>
          <a:xfrm>
            <a:off x="1" y="2223797"/>
            <a:ext cx="1714479" cy="802790"/>
            <a:chOff x="1380347" y="293322"/>
            <a:chExt cx="6249483" cy="656398"/>
          </a:xfrm>
        </p:grpSpPr>
        <p:grpSp>
          <p:nvGrpSpPr>
            <p:cNvPr id="12" name="组合 52"/>
            <p:cNvGrpSpPr/>
            <p:nvPr/>
          </p:nvGrpSpPr>
          <p:grpSpPr>
            <a:xfrm>
              <a:off x="1380347" y="293322"/>
              <a:ext cx="6249483" cy="656398"/>
              <a:chOff x="2030277" y="2696468"/>
              <a:chExt cx="6062404" cy="1272292"/>
            </a:xfrm>
          </p:grpSpPr>
          <p:sp>
            <p:nvSpPr>
              <p:cNvPr id="14" name="流程图: 手动输入 13"/>
              <p:cNvSpPr/>
              <p:nvPr/>
            </p:nvSpPr>
            <p:spPr>
              <a:xfrm rot="10800000" flipH="1">
                <a:off x="2030277" y="2696468"/>
                <a:ext cx="6062404" cy="1123963"/>
              </a:xfrm>
              <a:prstGeom prst="flowChartManualInput">
                <a:avLst/>
              </a:prstGeom>
              <a:solidFill>
                <a:srgbClr val="475F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流程图: 手动输入 14"/>
              <p:cNvSpPr/>
              <p:nvPr/>
            </p:nvSpPr>
            <p:spPr>
              <a:xfrm rot="10800000" flipH="1">
                <a:off x="2122963" y="2863717"/>
                <a:ext cx="5865227" cy="1105043"/>
              </a:xfrm>
              <a:prstGeom prst="flowChartManualInput">
                <a:avLst/>
              </a:prstGeom>
              <a:solidFill>
                <a:srgbClr val="E86B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矩形 12"/>
            <p:cNvSpPr/>
            <p:nvPr/>
          </p:nvSpPr>
          <p:spPr>
            <a:xfrm>
              <a:off x="1561353" y="410144"/>
              <a:ext cx="5973767" cy="327148"/>
            </a:xfrm>
            <a:prstGeom prst="rect">
              <a:avLst/>
            </a:prstGeom>
          </p:spPr>
          <p:txBody>
            <a:bodyPr wrap="square">
              <a:spAutoFit/>
            </a:bodyPr>
            <a:lstStyle/>
            <a:p>
              <a:r>
                <a:rPr lang="en-US" altLang="zh-CN" sz="2000" dirty="0" smtClean="0">
                  <a:solidFill>
                    <a:schemeClr val="bg1"/>
                  </a:solidFill>
                  <a:latin typeface="黑体" panose="02010609060101010101" pitchFamily="49" charset="-122"/>
                  <a:ea typeface="黑体" panose="02010609060101010101" pitchFamily="49" charset="-122"/>
                </a:rPr>
                <a:t>2280</a:t>
              </a:r>
              <a:r>
                <a:rPr lang="zh-CN" altLang="en-US" sz="2000" dirty="0" smtClean="0">
                  <a:solidFill>
                    <a:schemeClr val="bg1"/>
                  </a:solidFill>
                  <a:latin typeface="黑体" panose="02010609060101010101" pitchFamily="49" charset="-122"/>
                  <a:ea typeface="黑体" panose="02010609060101010101" pitchFamily="49" charset="-122"/>
                </a:rPr>
                <a:t>名代表</a:t>
              </a:r>
              <a:endParaRPr lang="zh-CN" altLang="en-US" sz="2000" dirty="0">
                <a:solidFill>
                  <a:schemeClr val="bg1"/>
                </a:solidFill>
                <a:latin typeface="黑体" panose="02010609060101010101" pitchFamily="49" charset="-122"/>
                <a:ea typeface="黑体" panose="02010609060101010101" pitchFamily="49" charset="-122"/>
              </a:endParaRPr>
            </a:p>
          </p:txBody>
        </p:sp>
      </p:grpSp>
      <p:grpSp>
        <p:nvGrpSpPr>
          <p:cNvPr id="16" name="组合 24"/>
          <p:cNvGrpSpPr/>
          <p:nvPr/>
        </p:nvGrpSpPr>
        <p:grpSpPr>
          <a:xfrm>
            <a:off x="1396096" y="3135519"/>
            <a:ext cx="1818582" cy="802790"/>
            <a:chOff x="1380347" y="293322"/>
            <a:chExt cx="6249483" cy="656398"/>
          </a:xfrm>
        </p:grpSpPr>
        <p:grpSp>
          <p:nvGrpSpPr>
            <p:cNvPr id="17" name="组合 52"/>
            <p:cNvGrpSpPr/>
            <p:nvPr/>
          </p:nvGrpSpPr>
          <p:grpSpPr>
            <a:xfrm>
              <a:off x="1380347" y="293322"/>
              <a:ext cx="6249483" cy="656398"/>
              <a:chOff x="2030277" y="2696468"/>
              <a:chExt cx="6062404" cy="1272292"/>
            </a:xfrm>
          </p:grpSpPr>
          <p:sp>
            <p:nvSpPr>
              <p:cNvPr id="19" name="流程图: 手动输入 18"/>
              <p:cNvSpPr/>
              <p:nvPr/>
            </p:nvSpPr>
            <p:spPr>
              <a:xfrm rot="10800000" flipH="1">
                <a:off x="2030277" y="2696468"/>
                <a:ext cx="6062404" cy="1123963"/>
              </a:xfrm>
              <a:prstGeom prst="flowChartManualInput">
                <a:avLst/>
              </a:prstGeom>
              <a:solidFill>
                <a:srgbClr val="475F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流程图: 手动输入 19"/>
              <p:cNvSpPr/>
              <p:nvPr/>
            </p:nvSpPr>
            <p:spPr>
              <a:xfrm rot="10800000" flipH="1">
                <a:off x="2122963" y="2863717"/>
                <a:ext cx="5865227" cy="1105043"/>
              </a:xfrm>
              <a:prstGeom prst="flowChartManualInput">
                <a:avLst/>
              </a:prstGeom>
              <a:solidFill>
                <a:srgbClr val="E86B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矩形 17"/>
            <p:cNvSpPr/>
            <p:nvPr/>
          </p:nvSpPr>
          <p:spPr>
            <a:xfrm>
              <a:off x="1380347" y="447339"/>
              <a:ext cx="5973766" cy="327148"/>
            </a:xfrm>
            <a:prstGeom prst="rect">
              <a:avLst/>
            </a:prstGeom>
          </p:spPr>
          <p:txBody>
            <a:bodyPr wrap="square">
              <a:spAutoFit/>
            </a:bodyPr>
            <a:lstStyle/>
            <a:p>
              <a:r>
                <a:rPr lang="en-US" altLang="zh-CN" sz="2000" dirty="0" smtClean="0">
                  <a:solidFill>
                    <a:schemeClr val="bg1"/>
                  </a:solidFill>
                  <a:latin typeface="黑体" panose="02010609060101010101" pitchFamily="49" charset="-122"/>
                  <a:ea typeface="黑体" panose="02010609060101010101" pitchFamily="49" charset="-122"/>
                </a:rPr>
                <a:t>74</a:t>
              </a:r>
              <a:r>
                <a:rPr lang="zh-CN" altLang="en-US" sz="2000" dirty="0" smtClean="0">
                  <a:solidFill>
                    <a:schemeClr val="bg1"/>
                  </a:solidFill>
                  <a:latin typeface="黑体" panose="02010609060101010101" pitchFamily="49" charset="-122"/>
                  <a:ea typeface="黑体" panose="02010609060101010101" pitchFamily="49" charset="-122"/>
                </a:rPr>
                <a:t>名特邀代表</a:t>
              </a:r>
              <a:endParaRPr lang="zh-CN" altLang="en-US" sz="2000" dirty="0">
                <a:solidFill>
                  <a:schemeClr val="bg1"/>
                </a:solidFill>
                <a:latin typeface="黑体" panose="02010609060101010101" pitchFamily="49" charset="-122"/>
                <a:ea typeface="黑体" panose="02010609060101010101" pitchFamily="49" charset="-122"/>
              </a:endParaRPr>
            </a:p>
          </p:txBody>
        </p:sp>
      </p:grpSp>
      <p:grpSp>
        <p:nvGrpSpPr>
          <p:cNvPr id="34" name="组合 33"/>
          <p:cNvGrpSpPr/>
          <p:nvPr/>
        </p:nvGrpSpPr>
        <p:grpSpPr>
          <a:xfrm>
            <a:off x="0" y="4210017"/>
            <a:ext cx="3527999" cy="3148073"/>
            <a:chOff x="0" y="4210017"/>
            <a:chExt cx="3527999" cy="3148073"/>
          </a:xfrm>
        </p:grpSpPr>
        <p:grpSp>
          <p:nvGrpSpPr>
            <p:cNvPr id="25" name="组合 24"/>
            <p:cNvGrpSpPr/>
            <p:nvPr/>
          </p:nvGrpSpPr>
          <p:grpSpPr>
            <a:xfrm>
              <a:off x="0" y="4210017"/>
              <a:ext cx="3527999" cy="514110"/>
              <a:chOff x="0" y="4272212"/>
              <a:chExt cx="3527999" cy="514110"/>
            </a:xfrm>
          </p:grpSpPr>
          <p:grpSp>
            <p:nvGrpSpPr>
              <p:cNvPr id="21" name="组合 12"/>
              <p:cNvGrpSpPr/>
              <p:nvPr/>
            </p:nvGrpSpPr>
            <p:grpSpPr>
              <a:xfrm>
                <a:off x="0" y="4272212"/>
                <a:ext cx="3527999" cy="514110"/>
                <a:chOff x="1916214" y="4413962"/>
                <a:chExt cx="1616109" cy="514110"/>
              </a:xfrm>
              <a:solidFill>
                <a:srgbClr val="FF0000"/>
              </a:solidFill>
            </p:grpSpPr>
            <p:cxnSp>
              <p:nvCxnSpPr>
                <p:cNvPr id="22" name="直接连接符 21"/>
                <p:cNvCxnSpPr/>
                <p:nvPr/>
              </p:nvCxnSpPr>
              <p:spPr>
                <a:xfrm>
                  <a:off x="1916214" y="4928072"/>
                  <a:ext cx="1616109" cy="0"/>
                </a:xfrm>
                <a:prstGeom prst="line">
                  <a:avLst/>
                </a:prstGeom>
                <a:grpFill/>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23" name="等腰三角形 22"/>
                <p:cNvSpPr/>
                <p:nvPr/>
              </p:nvSpPr>
              <p:spPr>
                <a:xfrm>
                  <a:off x="2603411" y="4413962"/>
                  <a:ext cx="264897" cy="22835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grpSp>
          <p:sp>
            <p:nvSpPr>
              <p:cNvPr id="24" name="等腰三角形 23"/>
              <p:cNvSpPr/>
              <p:nvPr/>
            </p:nvSpPr>
            <p:spPr>
              <a:xfrm>
                <a:off x="1500166" y="4486526"/>
                <a:ext cx="578275" cy="228358"/>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grpSp>
        <p:grpSp>
          <p:nvGrpSpPr>
            <p:cNvPr id="28" name="组合 27"/>
            <p:cNvGrpSpPr/>
            <p:nvPr/>
          </p:nvGrpSpPr>
          <p:grpSpPr>
            <a:xfrm>
              <a:off x="177148" y="4993609"/>
              <a:ext cx="36000" cy="2364481"/>
              <a:chOff x="1331651" y="1597980"/>
              <a:chExt cx="36000" cy="2364481"/>
            </a:xfrm>
            <a:gradFill>
              <a:gsLst>
                <a:gs pos="0">
                  <a:srgbClr val="E30000"/>
                </a:gs>
                <a:gs pos="100000">
                  <a:srgbClr val="760303"/>
                </a:gs>
              </a:gsLst>
              <a:lin ang="6300000" scaled="0"/>
            </a:gradFill>
          </p:grpSpPr>
          <p:cxnSp>
            <p:nvCxnSpPr>
              <p:cNvPr id="29" name="直接连接符 28"/>
              <p:cNvCxnSpPr/>
              <p:nvPr/>
            </p:nvCxnSpPr>
            <p:spPr>
              <a:xfrm>
                <a:off x="1331651" y="1597980"/>
                <a:ext cx="0" cy="2364481"/>
              </a:xfrm>
              <a:prstGeom prst="line">
                <a:avLst/>
              </a:prstGeom>
              <a:grpFill/>
              <a:ln>
                <a:solidFill>
                  <a:srgbClr val="C00000"/>
                </a:solidFill>
              </a:ln>
            </p:spPr>
            <p:style>
              <a:lnRef idx="1">
                <a:schemeClr val="accent1"/>
              </a:lnRef>
              <a:fillRef idx="0">
                <a:schemeClr val="accent1"/>
              </a:fillRef>
              <a:effectRef idx="0">
                <a:schemeClr val="accent1"/>
              </a:effectRef>
              <a:fontRef idx="minor">
                <a:schemeClr val="tx1"/>
              </a:fontRef>
            </p:style>
          </p:cxnSp>
          <p:sp>
            <p:nvSpPr>
              <p:cNvPr id="30" name="矩形 29"/>
              <p:cNvSpPr/>
              <p:nvPr/>
            </p:nvSpPr>
            <p:spPr>
              <a:xfrm>
                <a:off x="1331651" y="1597980"/>
                <a:ext cx="36000" cy="1080000"/>
              </a:xfrm>
              <a:prstGeom prst="rect">
                <a:avLst/>
              </a:prstGeom>
              <a:gr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895">
                  <a:solidFill>
                    <a:schemeClr val="tx1"/>
                  </a:solidFill>
                  <a:latin typeface="微软雅黑" panose="020B0503020204020204" charset="-122"/>
                  <a:ea typeface="微软雅黑" panose="020B0503020204020204" charset="-122"/>
                  <a:sym typeface="Arial" panose="020B0604020202020204" pitchFamily="34" charset="0"/>
                </a:endParaRPr>
              </a:p>
            </p:txBody>
          </p:sp>
        </p:grpSp>
      </p:grpSp>
      <p:sp>
        <p:nvSpPr>
          <p:cNvPr id="31" name="Text Placeholder 7"/>
          <p:cNvSpPr txBox="1"/>
          <p:nvPr/>
        </p:nvSpPr>
        <p:spPr>
          <a:xfrm>
            <a:off x="428596" y="5152755"/>
            <a:ext cx="2519810" cy="338359"/>
          </a:xfrm>
          <a:prstGeom prst="rect">
            <a:avLst/>
          </a:prstGeom>
        </p:spPr>
        <p:txBody>
          <a:bodyPr vert="horz" lIns="0" tIns="98485" rIns="0" bIns="98485" anchor="ctr"/>
          <a:lstStyle>
            <a:lvl1pPr marL="0" indent="0" algn="r" rtl="0" eaLnBrk="0" fontAlgn="base" hangingPunct="0">
              <a:lnSpc>
                <a:spcPct val="100000"/>
              </a:lnSpc>
              <a:spcBef>
                <a:spcPts val="0"/>
              </a:spcBef>
              <a:spcAft>
                <a:spcPts val="0"/>
              </a:spcAft>
              <a:buFont typeface="Arial" panose="020B0604020202020204" pitchFamily="34" charset="0"/>
              <a:buNone/>
              <a:defRPr sz="1265"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5280" indent="-319405"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1155"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41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6pPr>
            <a:lvl7pPr marL="417703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7pPr>
            <a:lvl8pPr marL="481965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8pPr>
            <a:lvl9pPr marL="546227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9pPr>
          </a:lstStyle>
          <a:p>
            <a:pPr algn="l"/>
            <a:r>
              <a:rPr lang="en-US" altLang="zh-CN" sz="2000" b="0" dirty="0" smtClean="0">
                <a:solidFill>
                  <a:schemeClr val="tx1"/>
                </a:solidFill>
                <a:latin typeface="微软雅黑" panose="020B0503020204020204" charset="-122"/>
                <a:ea typeface="微软雅黑" panose="020B0503020204020204" charset="-122"/>
              </a:rPr>
              <a:t>8900</a:t>
            </a:r>
            <a:r>
              <a:rPr lang="zh-CN" altLang="en-US" sz="2000" b="0" dirty="0" smtClean="0">
                <a:solidFill>
                  <a:schemeClr val="tx1"/>
                </a:solidFill>
                <a:latin typeface="微软雅黑" panose="020B0503020204020204" charset="-122"/>
                <a:ea typeface="微软雅黑" panose="020B0503020204020204" charset="-122"/>
              </a:rPr>
              <a:t>多万名党员</a:t>
            </a:r>
            <a:endParaRPr lang="zh-CN" altLang="en-US" sz="2000" b="0" dirty="0">
              <a:solidFill>
                <a:schemeClr val="tx1"/>
              </a:solidFill>
              <a:latin typeface="微软雅黑" panose="020B0503020204020204" charset="-122"/>
              <a:ea typeface="微软雅黑" panose="020B0503020204020204" charset="-122"/>
            </a:endParaRPr>
          </a:p>
        </p:txBody>
      </p:sp>
      <p:sp>
        <p:nvSpPr>
          <p:cNvPr id="32" name="Text Placeholder 7"/>
          <p:cNvSpPr txBox="1"/>
          <p:nvPr/>
        </p:nvSpPr>
        <p:spPr>
          <a:xfrm>
            <a:off x="428596" y="5528776"/>
            <a:ext cx="2519810" cy="338359"/>
          </a:xfrm>
          <a:prstGeom prst="rect">
            <a:avLst/>
          </a:prstGeom>
        </p:spPr>
        <p:txBody>
          <a:bodyPr vert="horz" lIns="0" tIns="98485" rIns="0" bIns="98485" anchor="ctr"/>
          <a:lstStyle>
            <a:lvl1pPr marL="0" indent="0" algn="r" rtl="0" eaLnBrk="0" fontAlgn="base" hangingPunct="0">
              <a:lnSpc>
                <a:spcPct val="100000"/>
              </a:lnSpc>
              <a:spcBef>
                <a:spcPts val="0"/>
              </a:spcBef>
              <a:spcAft>
                <a:spcPts val="0"/>
              </a:spcAft>
              <a:buFont typeface="Arial" panose="020B0604020202020204" pitchFamily="34" charset="0"/>
              <a:buNone/>
              <a:defRPr sz="1265"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5280" indent="-319405"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1155"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41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6pPr>
            <a:lvl7pPr marL="417703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7pPr>
            <a:lvl8pPr marL="481965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8pPr>
            <a:lvl9pPr marL="546227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9pPr>
          </a:lstStyle>
          <a:p>
            <a:pPr algn="l"/>
            <a:r>
              <a:rPr lang="en-US" altLang="zh-CN" sz="2000" b="0" dirty="0" smtClean="0">
                <a:solidFill>
                  <a:schemeClr val="tx1"/>
                </a:solidFill>
                <a:latin typeface="微软雅黑" panose="020B0503020204020204" charset="-122"/>
                <a:ea typeface="微软雅黑" panose="020B0503020204020204" charset="-122"/>
              </a:rPr>
              <a:t>450</a:t>
            </a:r>
            <a:r>
              <a:rPr lang="zh-CN" altLang="en-US" sz="2000" b="0" dirty="0" smtClean="0">
                <a:solidFill>
                  <a:schemeClr val="tx1"/>
                </a:solidFill>
                <a:latin typeface="微软雅黑" panose="020B0503020204020204" charset="-122"/>
                <a:ea typeface="微软雅黑" panose="020B0503020204020204" charset="-122"/>
              </a:rPr>
              <a:t>多万个基层党组织</a:t>
            </a:r>
            <a:endParaRPr lang="zh-CN" altLang="en-US" sz="2000" b="0" dirty="0">
              <a:solidFill>
                <a:schemeClr val="tx1"/>
              </a:solidFill>
              <a:latin typeface="微软雅黑" panose="020B0503020204020204" charset="-122"/>
              <a:ea typeface="微软雅黑" panose="020B0503020204020204" charset="-122"/>
            </a:endParaRPr>
          </a:p>
        </p:txBody>
      </p:sp>
      <p:pic>
        <p:nvPicPr>
          <p:cNvPr id="33" name="Picture 2" descr="C:\Users\Administrator\Desktop\PPT制作元素\PPT合作\杂志社logo带网址 单副本.png"/>
          <p:cNvPicPr>
            <a:picLocks noChangeAspect="1" noChangeArrowheads="1"/>
          </p:cNvPicPr>
          <p:nvPr/>
        </p:nvPicPr>
        <p:blipFill>
          <a:blip r:embed="rId3"/>
          <a:stretch>
            <a:fillRect/>
          </a:stretch>
        </p:blipFill>
        <p:spPr bwMode="auto">
          <a:xfrm>
            <a:off x="6500826" y="6156348"/>
            <a:ext cx="2380399" cy="558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Left)">
                                      <p:cBhvr>
                                        <p:cTn id="7" dur="500"/>
                                        <p:tgtEl>
                                          <p:spTgt spid="2"/>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slide(fromLeft)">
                                      <p:cBhvr>
                                        <p:cTn id="11" dur="500"/>
                                        <p:tgtEl>
                                          <p:spTgt spid="8"/>
                                        </p:tgtEl>
                                      </p:cBhvr>
                                    </p:animEffect>
                                  </p:childTnLst>
                                </p:cTn>
                              </p:par>
                            </p:childTnLst>
                          </p:cTn>
                        </p:par>
                        <p:par>
                          <p:cTn id="12" fill="hold">
                            <p:stCondLst>
                              <p:cond delay="1500"/>
                            </p:stCondLst>
                            <p:childTnLst>
                              <p:par>
                                <p:cTn id="13" presetID="53" presetClass="entr" presetSubtype="16" fill="hold" grpId="0" nodeType="afterEffect">
                                  <p:stCondLst>
                                    <p:cond delay="0"/>
                                  </p:stCondLst>
                                  <p:childTnLst>
                                    <p:set>
                                      <p:cBhvr>
                                        <p:cTn id="14" dur="1" fill="hold">
                                          <p:stCondLst>
                                            <p:cond delay="0"/>
                                          </p:stCondLst>
                                        </p:cTn>
                                        <p:tgtEl>
                                          <p:spTgt spid="31">
                                            <p:txEl>
                                              <p:pRg st="0" end="0"/>
                                            </p:txEl>
                                          </p:spTgt>
                                        </p:tgtEl>
                                        <p:attrNameLst>
                                          <p:attrName>style.visibility</p:attrName>
                                        </p:attrNameLst>
                                      </p:cBhvr>
                                      <p:to>
                                        <p:strVal val="visible"/>
                                      </p:to>
                                    </p:set>
                                    <p:anim calcmode="lin" valueType="num">
                                      <p:cBhvr>
                                        <p:cTn id="15" dur="400" fill="hold"/>
                                        <p:tgtEl>
                                          <p:spTgt spid="31">
                                            <p:txEl>
                                              <p:pRg st="0" end="0"/>
                                            </p:txEl>
                                          </p:spTgt>
                                        </p:tgtEl>
                                        <p:attrNameLst>
                                          <p:attrName>ppt_w</p:attrName>
                                        </p:attrNameLst>
                                      </p:cBhvr>
                                      <p:tavLst>
                                        <p:tav tm="0">
                                          <p:val>
                                            <p:fltVal val="0"/>
                                          </p:val>
                                        </p:tav>
                                        <p:tav tm="100000">
                                          <p:val>
                                            <p:strVal val="#ppt_w"/>
                                          </p:val>
                                        </p:tav>
                                      </p:tavLst>
                                    </p:anim>
                                    <p:anim calcmode="lin" valueType="num">
                                      <p:cBhvr>
                                        <p:cTn id="16" dur="400" fill="hold"/>
                                        <p:tgtEl>
                                          <p:spTgt spid="31">
                                            <p:txEl>
                                              <p:pRg st="0" end="0"/>
                                            </p:txEl>
                                          </p:spTgt>
                                        </p:tgtEl>
                                        <p:attrNameLst>
                                          <p:attrName>ppt_h</p:attrName>
                                        </p:attrNameLst>
                                      </p:cBhvr>
                                      <p:tavLst>
                                        <p:tav tm="0">
                                          <p:val>
                                            <p:fltVal val="0"/>
                                          </p:val>
                                        </p:tav>
                                        <p:tav tm="100000">
                                          <p:val>
                                            <p:strVal val="#ppt_h"/>
                                          </p:val>
                                        </p:tav>
                                      </p:tavLst>
                                    </p:anim>
                                    <p:animEffect transition="in" filter="fade">
                                      <p:cBhvr>
                                        <p:cTn id="17" dur="400"/>
                                        <p:tgtEl>
                                          <p:spTgt spid="31">
                                            <p:txEl>
                                              <p:pRg st="0" end="0"/>
                                            </p:txEl>
                                          </p:spTgt>
                                        </p:tgtEl>
                                      </p:cBhvr>
                                    </p:animEffect>
                                  </p:childTnLst>
                                </p:cTn>
                              </p:par>
                            </p:childTnLst>
                          </p:cTn>
                        </p:par>
                        <p:par>
                          <p:cTn id="18" fill="hold">
                            <p:stCondLst>
                              <p:cond delay="1900"/>
                            </p:stCondLst>
                            <p:childTnLst>
                              <p:par>
                                <p:cTn id="19" presetID="53" presetClass="entr" presetSubtype="16" fill="hold" grpId="0" nodeType="afterEffect">
                                  <p:stCondLst>
                                    <p:cond delay="0"/>
                                  </p:stCondLst>
                                  <p:childTnLst>
                                    <p:set>
                                      <p:cBhvr>
                                        <p:cTn id="20" dur="1" fill="hold">
                                          <p:stCondLst>
                                            <p:cond delay="0"/>
                                          </p:stCondLst>
                                        </p:cTn>
                                        <p:tgtEl>
                                          <p:spTgt spid="32">
                                            <p:txEl>
                                              <p:pRg st="0" end="0"/>
                                            </p:txEl>
                                          </p:spTgt>
                                        </p:tgtEl>
                                        <p:attrNameLst>
                                          <p:attrName>style.visibility</p:attrName>
                                        </p:attrNameLst>
                                      </p:cBhvr>
                                      <p:to>
                                        <p:strVal val="visible"/>
                                      </p:to>
                                    </p:set>
                                    <p:anim calcmode="lin" valueType="num">
                                      <p:cBhvr>
                                        <p:cTn id="21" dur="400" fill="hold"/>
                                        <p:tgtEl>
                                          <p:spTgt spid="32">
                                            <p:txEl>
                                              <p:pRg st="0" end="0"/>
                                            </p:txEl>
                                          </p:spTgt>
                                        </p:tgtEl>
                                        <p:attrNameLst>
                                          <p:attrName>ppt_w</p:attrName>
                                        </p:attrNameLst>
                                      </p:cBhvr>
                                      <p:tavLst>
                                        <p:tav tm="0">
                                          <p:val>
                                            <p:fltVal val="0"/>
                                          </p:val>
                                        </p:tav>
                                        <p:tav tm="100000">
                                          <p:val>
                                            <p:strVal val="#ppt_w"/>
                                          </p:val>
                                        </p:tav>
                                      </p:tavLst>
                                    </p:anim>
                                    <p:anim calcmode="lin" valueType="num">
                                      <p:cBhvr>
                                        <p:cTn id="22" dur="400" fill="hold"/>
                                        <p:tgtEl>
                                          <p:spTgt spid="32">
                                            <p:txEl>
                                              <p:pRg st="0" end="0"/>
                                            </p:txEl>
                                          </p:spTgt>
                                        </p:tgtEl>
                                        <p:attrNameLst>
                                          <p:attrName>ppt_h</p:attrName>
                                        </p:attrNameLst>
                                      </p:cBhvr>
                                      <p:tavLst>
                                        <p:tav tm="0">
                                          <p:val>
                                            <p:fltVal val="0"/>
                                          </p:val>
                                        </p:tav>
                                        <p:tav tm="100000">
                                          <p:val>
                                            <p:strVal val="#ppt_h"/>
                                          </p:val>
                                        </p:tav>
                                      </p:tavLst>
                                    </p:anim>
                                    <p:animEffect transition="in" filter="fade">
                                      <p:cBhvr>
                                        <p:cTn id="23" dur="400"/>
                                        <p:tgtEl>
                                          <p:spTgt spid="32">
                                            <p:txEl>
                                              <p:pRg st="0" end="0"/>
                                            </p:txEl>
                                          </p:spTgt>
                                        </p:tgtEl>
                                      </p:cBhvr>
                                    </p:animEffect>
                                  </p:childTnLst>
                                </p:cTn>
                              </p:par>
                            </p:childTnLst>
                          </p:cTn>
                        </p:par>
                        <p:par>
                          <p:cTn id="24" fill="hold">
                            <p:stCondLst>
                              <p:cond delay="2300"/>
                            </p:stCondLst>
                            <p:childTnLst>
                              <p:par>
                                <p:cTn id="25" presetID="42" presetClass="entr" presetSubtype="0" fill="hold" nodeType="after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fade">
                                      <p:cBhvr>
                                        <p:cTn id="27" dur="1000"/>
                                        <p:tgtEl>
                                          <p:spTgt spid="34"/>
                                        </p:tgtEl>
                                      </p:cBhvr>
                                    </p:animEffect>
                                    <p:anim calcmode="lin" valueType="num">
                                      <p:cBhvr>
                                        <p:cTn id="28" dur="1000" fill="hold"/>
                                        <p:tgtEl>
                                          <p:spTgt spid="34"/>
                                        </p:tgtEl>
                                        <p:attrNameLst>
                                          <p:attrName>ppt_x</p:attrName>
                                        </p:attrNameLst>
                                      </p:cBhvr>
                                      <p:tavLst>
                                        <p:tav tm="0">
                                          <p:val>
                                            <p:strVal val="#ppt_x"/>
                                          </p:val>
                                        </p:tav>
                                        <p:tav tm="100000">
                                          <p:val>
                                            <p:strVal val="#ppt_x"/>
                                          </p:val>
                                        </p:tav>
                                      </p:tavLst>
                                    </p:anim>
                                    <p:anim calcmode="lin" valueType="num">
                                      <p:cBhvr>
                                        <p:cTn id="29" dur="1000" fill="hold"/>
                                        <p:tgtEl>
                                          <p:spTgt spid="34"/>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1000"/>
                                        <p:tgtEl>
                                          <p:spTgt spid="11"/>
                                        </p:tgtEl>
                                      </p:cBhvr>
                                    </p:animEffect>
                                    <p:anim calcmode="lin" valueType="num">
                                      <p:cBhvr>
                                        <p:cTn id="33" dur="1000" fill="hold"/>
                                        <p:tgtEl>
                                          <p:spTgt spid="11"/>
                                        </p:tgtEl>
                                        <p:attrNameLst>
                                          <p:attrName>ppt_x</p:attrName>
                                        </p:attrNameLst>
                                      </p:cBhvr>
                                      <p:tavLst>
                                        <p:tav tm="0">
                                          <p:val>
                                            <p:strVal val="#ppt_x"/>
                                          </p:val>
                                        </p:tav>
                                        <p:tav tm="100000">
                                          <p:val>
                                            <p:strVal val="#ppt_x"/>
                                          </p:val>
                                        </p:tav>
                                      </p:tavLst>
                                    </p:anim>
                                    <p:anim calcmode="lin" valueType="num">
                                      <p:cBhvr>
                                        <p:cTn id="34" dur="1000" fill="hold"/>
                                        <p:tgtEl>
                                          <p:spTgt spid="11"/>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1000"/>
                                        <p:tgtEl>
                                          <p:spTgt spid="16"/>
                                        </p:tgtEl>
                                      </p:cBhvr>
                                    </p:animEffect>
                                    <p:anim calcmode="lin" valueType="num">
                                      <p:cBhvr>
                                        <p:cTn id="38" dur="1000" fill="hold"/>
                                        <p:tgtEl>
                                          <p:spTgt spid="16"/>
                                        </p:tgtEl>
                                        <p:attrNameLst>
                                          <p:attrName>ppt_x</p:attrName>
                                        </p:attrNameLst>
                                      </p:cBhvr>
                                      <p:tavLst>
                                        <p:tav tm="0">
                                          <p:val>
                                            <p:strVal val="#ppt_x"/>
                                          </p:val>
                                        </p:tav>
                                        <p:tav tm="100000">
                                          <p:val>
                                            <p:strVal val="#ppt_x"/>
                                          </p:val>
                                        </p:tav>
                                      </p:tavLst>
                                    </p:anim>
                                    <p:anim calcmode="lin" valueType="num">
                                      <p:cBhvr>
                                        <p:cTn id="39" dur="1000" fill="hold"/>
                                        <p:tgtEl>
                                          <p:spTgt spid="16"/>
                                        </p:tgtEl>
                                        <p:attrNameLst>
                                          <p:attrName>ppt_y</p:attrName>
                                        </p:attrNameLst>
                                      </p:cBhvr>
                                      <p:tavLst>
                                        <p:tav tm="0">
                                          <p:val>
                                            <p:strVal val="#ppt_y-.1"/>
                                          </p:val>
                                        </p:tav>
                                        <p:tav tm="100000">
                                          <p:val>
                                            <p:strVal val="#ppt_y"/>
                                          </p:val>
                                        </p:tav>
                                      </p:tavLst>
                                    </p:anim>
                                  </p:childTnLst>
                                </p:cTn>
                              </p:par>
                            </p:childTnLst>
                          </p:cTn>
                        </p:par>
                        <p:par>
                          <p:cTn id="40" fill="hold">
                            <p:stCondLst>
                              <p:cond delay="3300"/>
                            </p:stCondLst>
                            <p:childTnLst>
                              <p:par>
                                <p:cTn id="41" presetID="9" presetClass="entr" presetSubtype="0" fill="hold" nodeType="after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dissolve">
                                      <p:cBhvr>
                                        <p:cTn id="4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1" grpId="0" build="p">
        <p:tmplLst>
          <p:tmpl lvl="1">
            <p:tnLst>
              <p:par>
                <p:cTn presetID="53" presetClass="entr" presetSubtype="16" fill="hold" nodeType="afterEffect">
                  <p:stCondLst>
                    <p:cond delay="0"/>
                  </p:stCondLst>
                  <p:childTnLst>
                    <p:set>
                      <p:cBhvr>
                        <p:cTn dur="1" fill="hold">
                          <p:stCondLst>
                            <p:cond delay="0"/>
                          </p:stCondLst>
                        </p:cTn>
                        <p:tgtEl>
                          <p:spTgt spid="31"/>
                        </p:tgtEl>
                        <p:attrNameLst>
                          <p:attrName>style.visibility</p:attrName>
                        </p:attrNameLst>
                      </p:cBhvr>
                      <p:to>
                        <p:strVal val="visible"/>
                      </p:to>
                    </p:set>
                    <p:anim calcmode="lin" valueType="num">
                      <p:cBhvr>
                        <p:cTn dur="400" fill="hold"/>
                        <p:tgtEl>
                          <p:spTgt spid="31"/>
                        </p:tgtEl>
                        <p:attrNameLst>
                          <p:attrName>ppt_w</p:attrName>
                        </p:attrNameLst>
                      </p:cBhvr>
                      <p:tavLst>
                        <p:tav tm="0">
                          <p:val>
                            <p:fltVal val="0"/>
                          </p:val>
                        </p:tav>
                        <p:tav tm="100000">
                          <p:val>
                            <p:strVal val="#ppt_w"/>
                          </p:val>
                        </p:tav>
                      </p:tavLst>
                    </p:anim>
                    <p:anim calcmode="lin" valueType="num">
                      <p:cBhvr>
                        <p:cTn dur="400" fill="hold"/>
                        <p:tgtEl>
                          <p:spTgt spid="31"/>
                        </p:tgtEl>
                        <p:attrNameLst>
                          <p:attrName>ppt_h</p:attrName>
                        </p:attrNameLst>
                      </p:cBhvr>
                      <p:tavLst>
                        <p:tav tm="0">
                          <p:val>
                            <p:fltVal val="0"/>
                          </p:val>
                        </p:tav>
                        <p:tav tm="100000">
                          <p:val>
                            <p:strVal val="#ppt_h"/>
                          </p:val>
                        </p:tav>
                      </p:tavLst>
                    </p:anim>
                    <p:animEffect transition="in" filter="fade">
                      <p:cBhvr>
                        <p:cTn dur="400"/>
                        <p:tgtEl>
                          <p:spTgt spid="31"/>
                        </p:tgtEl>
                      </p:cBhvr>
                    </p:animEffect>
                  </p:childTnLst>
                </p:cTn>
              </p:par>
            </p:tnLst>
          </p:tmpl>
        </p:tmplLst>
      </p:bldP>
      <p:bldP spid="32" grpId="0" build="p">
        <p:tmplLst>
          <p:tmpl lvl="1">
            <p:tnLst>
              <p:par>
                <p:cTn presetID="53" presetClass="entr" presetSubtype="16" fill="hold" nodeType="afterEffect">
                  <p:stCondLst>
                    <p:cond delay="0"/>
                  </p:stCondLst>
                  <p:childTnLst>
                    <p:set>
                      <p:cBhvr>
                        <p:cTn dur="1" fill="hold">
                          <p:stCondLst>
                            <p:cond delay="0"/>
                          </p:stCondLst>
                        </p:cTn>
                        <p:tgtEl>
                          <p:spTgt spid="32"/>
                        </p:tgtEl>
                        <p:attrNameLst>
                          <p:attrName>style.visibility</p:attrName>
                        </p:attrNameLst>
                      </p:cBhvr>
                      <p:to>
                        <p:strVal val="visible"/>
                      </p:to>
                    </p:set>
                    <p:anim calcmode="lin" valueType="num">
                      <p:cBhvr>
                        <p:cTn dur="400" fill="hold"/>
                        <p:tgtEl>
                          <p:spTgt spid="32"/>
                        </p:tgtEl>
                        <p:attrNameLst>
                          <p:attrName>ppt_w</p:attrName>
                        </p:attrNameLst>
                      </p:cBhvr>
                      <p:tavLst>
                        <p:tav tm="0">
                          <p:val>
                            <p:fltVal val="0"/>
                          </p:val>
                        </p:tav>
                        <p:tav tm="100000">
                          <p:val>
                            <p:strVal val="#ppt_w"/>
                          </p:val>
                        </p:tav>
                      </p:tavLst>
                    </p:anim>
                    <p:anim calcmode="lin" valueType="num">
                      <p:cBhvr>
                        <p:cTn dur="400" fill="hold"/>
                        <p:tgtEl>
                          <p:spTgt spid="32"/>
                        </p:tgtEl>
                        <p:attrNameLst>
                          <p:attrName>ppt_h</p:attrName>
                        </p:attrNameLst>
                      </p:cBhvr>
                      <p:tavLst>
                        <p:tav tm="0">
                          <p:val>
                            <p:fltVal val="0"/>
                          </p:val>
                        </p:tav>
                        <p:tav tm="100000">
                          <p:val>
                            <p:strVal val="#ppt_h"/>
                          </p:val>
                        </p:tav>
                      </p:tavLst>
                    </p:anim>
                    <p:animEffect transition="in" filter="fade">
                      <p:cBhvr>
                        <p:cTn dur="400"/>
                        <p:tgtEl>
                          <p:spTgt spid="32"/>
                        </p:tgtEl>
                      </p:cBhvr>
                    </p:animEffect>
                  </p:childTnLst>
                </p:cTn>
              </p:par>
            </p:tnLst>
          </p:tmpl>
        </p:tmplLst>
      </p:b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5"/>
          <p:cNvGrpSpPr>
            <a:grpSpLocks/>
          </p:cNvGrpSpPr>
          <p:nvPr/>
        </p:nvGrpSpPr>
        <p:grpSpPr bwMode="auto">
          <a:xfrm>
            <a:off x="2000250" y="125413"/>
            <a:ext cx="5708650" cy="660400"/>
            <a:chOff x="0" y="0"/>
            <a:chExt cx="2721" cy="416"/>
          </a:xfrm>
        </p:grpSpPr>
        <p:sp>
          <p:nvSpPr>
            <p:cNvPr id="3" name="Rectangle 852"/>
            <p:cNvSpPr>
              <a:spLocks noChangeArrowheads="1"/>
            </p:cNvSpPr>
            <p:nvPr/>
          </p:nvSpPr>
          <p:spPr bwMode="auto">
            <a:xfrm>
              <a:off x="0" y="109"/>
              <a:ext cx="575" cy="307"/>
            </a:xfrm>
            <a:prstGeom prst="rect">
              <a:avLst/>
            </a:prstGeom>
            <a:gradFill rotWithShape="1">
              <a:gsLst>
                <a:gs pos="0">
                  <a:schemeClr val="tx2"/>
                </a:gs>
                <a:gs pos="100000">
                  <a:srgbClr val="800000"/>
                </a:gs>
              </a:gsLst>
              <a:lin ang="5400000" scaled="1"/>
            </a:gradFill>
            <a:ln w="9525">
              <a:noFill/>
              <a:miter lim="800000"/>
              <a:headEnd/>
              <a:tailEnd/>
            </a:ln>
          </p:spPr>
          <p:txBody>
            <a:bodyPr wrap="none" lIns="87313" tIns="44450" rIns="87313" bIns="44450" anchor="ctr"/>
            <a:lstStyle/>
            <a:p>
              <a:endParaRPr lang="zh-CN" altLang="zh-CN"/>
            </a:p>
          </p:txBody>
        </p:sp>
        <p:sp>
          <p:nvSpPr>
            <p:cNvPr id="4" name="Rectangle 870"/>
            <p:cNvSpPr>
              <a:spLocks noChangeArrowheads="1"/>
            </p:cNvSpPr>
            <p:nvPr/>
          </p:nvSpPr>
          <p:spPr bwMode="auto">
            <a:xfrm>
              <a:off x="575" y="109"/>
              <a:ext cx="1954" cy="307"/>
            </a:xfrm>
            <a:prstGeom prst="rect">
              <a:avLst/>
            </a:prstGeom>
            <a:gradFill rotWithShape="1">
              <a:gsLst>
                <a:gs pos="0">
                  <a:schemeClr val="tx1">
                    <a:alpha val="59998"/>
                  </a:schemeClr>
                </a:gs>
                <a:gs pos="100000">
                  <a:srgbClr val="434343">
                    <a:alpha val="0"/>
                  </a:srgbClr>
                </a:gs>
              </a:gsLst>
              <a:lin ang="0" scaled="1"/>
            </a:gradFill>
            <a:ln w="9525">
              <a:noFill/>
              <a:miter lim="800000"/>
              <a:headEnd/>
              <a:tailEnd/>
            </a:ln>
          </p:spPr>
          <p:txBody>
            <a:bodyPr wrap="none" lIns="87313" tIns="44450" rIns="87313" bIns="44450" anchor="ctr"/>
            <a:lstStyle/>
            <a:p>
              <a:endParaRPr lang="zh-CN" altLang="zh-CN"/>
            </a:p>
          </p:txBody>
        </p:sp>
        <p:sp>
          <p:nvSpPr>
            <p:cNvPr id="5" name="AutoShape 859"/>
            <p:cNvSpPr>
              <a:spLocks noChangeArrowheads="1"/>
            </p:cNvSpPr>
            <p:nvPr/>
          </p:nvSpPr>
          <p:spPr bwMode="auto">
            <a:xfrm>
              <a:off x="0" y="0"/>
              <a:ext cx="2721" cy="115"/>
            </a:xfrm>
            <a:prstGeom prst="parallelogram">
              <a:avLst>
                <a:gd name="adj" fmla="val 179976"/>
              </a:avLst>
            </a:prstGeom>
            <a:solidFill>
              <a:schemeClr val="bg2"/>
            </a:solidFill>
            <a:ln w="9525">
              <a:noFill/>
              <a:miter lim="800000"/>
              <a:headEnd/>
              <a:tailEnd/>
            </a:ln>
          </p:spPr>
          <p:txBody>
            <a:bodyPr wrap="none" lIns="87313" tIns="44450" rIns="87313" bIns="44450" anchor="ctr"/>
            <a:lstStyle/>
            <a:p>
              <a:endParaRPr lang="zh-CN" altLang="zh-CN"/>
            </a:p>
          </p:txBody>
        </p:sp>
        <p:sp>
          <p:nvSpPr>
            <p:cNvPr id="6" name="AutoShape 876"/>
            <p:cNvSpPr>
              <a:spLocks noChangeArrowheads="1"/>
            </p:cNvSpPr>
            <p:nvPr/>
          </p:nvSpPr>
          <p:spPr bwMode="auto">
            <a:xfrm>
              <a:off x="95" y="18"/>
              <a:ext cx="2544" cy="61"/>
            </a:xfrm>
            <a:prstGeom prst="parallelogram">
              <a:avLst>
                <a:gd name="adj" fmla="val 202153"/>
              </a:avLst>
            </a:prstGeom>
            <a:gradFill rotWithShape="1">
              <a:gsLst>
                <a:gs pos="0">
                  <a:schemeClr val="tx1">
                    <a:alpha val="39998"/>
                  </a:schemeClr>
                </a:gs>
                <a:gs pos="100000">
                  <a:srgbClr val="800000">
                    <a:alpha val="0"/>
                  </a:srgbClr>
                </a:gs>
              </a:gsLst>
              <a:lin ang="5400000" scaled="1"/>
            </a:gradFill>
            <a:ln w="9525">
              <a:noFill/>
              <a:miter lim="800000"/>
              <a:headEnd/>
              <a:tailEnd/>
            </a:ln>
          </p:spPr>
          <p:txBody>
            <a:bodyPr wrap="none" lIns="87313" tIns="44450" rIns="87313" bIns="44450" anchor="ctr"/>
            <a:lstStyle/>
            <a:p>
              <a:endParaRPr lang="zh-CN" altLang="zh-CN"/>
            </a:p>
          </p:txBody>
        </p:sp>
        <p:sp>
          <p:nvSpPr>
            <p:cNvPr id="7" name="Rectangle 877"/>
            <p:cNvSpPr>
              <a:spLocks noChangeArrowheads="1"/>
            </p:cNvSpPr>
            <p:nvPr/>
          </p:nvSpPr>
          <p:spPr bwMode="auto">
            <a:xfrm>
              <a:off x="26" y="151"/>
              <a:ext cx="521" cy="249"/>
            </a:xfrm>
            <a:prstGeom prst="rect">
              <a:avLst/>
            </a:prstGeom>
            <a:gradFill rotWithShape="1">
              <a:gsLst>
                <a:gs pos="0">
                  <a:srgbClr val="A9A9A9">
                    <a:alpha val="0"/>
                  </a:srgbClr>
                </a:gs>
                <a:gs pos="100000">
                  <a:schemeClr val="tx1">
                    <a:alpha val="39998"/>
                  </a:schemeClr>
                </a:gs>
              </a:gsLst>
              <a:lin ang="5400000" scaled="1"/>
            </a:gradFill>
            <a:ln w="9525">
              <a:noFill/>
              <a:miter lim="800000"/>
              <a:headEnd/>
              <a:tailEnd/>
            </a:ln>
          </p:spPr>
          <p:txBody>
            <a:bodyPr wrap="none" lIns="87313" tIns="44450" rIns="87313" bIns="44450" anchor="ctr"/>
            <a:lstStyle/>
            <a:p>
              <a:endParaRPr lang="zh-CN" altLang="zh-CN"/>
            </a:p>
          </p:txBody>
        </p:sp>
      </p:grpSp>
      <p:sp>
        <p:nvSpPr>
          <p:cNvPr id="8" name="Text Box 1045"/>
          <p:cNvSpPr txBox="1">
            <a:spLocks noChangeArrowheads="1"/>
          </p:cNvSpPr>
          <p:nvPr/>
        </p:nvSpPr>
        <p:spPr bwMode="auto">
          <a:xfrm>
            <a:off x="3297238" y="333375"/>
            <a:ext cx="1237518" cy="369332"/>
          </a:xfrm>
          <a:prstGeom prst="rect">
            <a:avLst/>
          </a:prstGeom>
          <a:noFill/>
          <a:ln w="9525">
            <a:noFill/>
            <a:miter lim="800000"/>
            <a:headEnd/>
            <a:tailEnd/>
          </a:ln>
          <a:effectLst>
            <a:outerShdw dist="17961" dir="2700000" algn="ctr" rotWithShape="0">
              <a:schemeClr val="tx1"/>
            </a:outerShdw>
          </a:effectLst>
        </p:spPr>
        <p:txBody>
          <a:bodyPr wrap="none" lIns="0" tIns="0" rIns="0" bIns="0">
            <a:spAutoFit/>
          </a:bodyPr>
          <a:lstStyle/>
          <a:p>
            <a:pPr>
              <a:spcBef>
                <a:spcPct val="50000"/>
              </a:spcBef>
              <a:defRPr/>
            </a:pPr>
            <a:r>
              <a:rPr lang="zh-CN" altLang="en-US" sz="2400" b="1" dirty="0" smtClean="0">
                <a:solidFill>
                  <a:schemeClr val="bg1"/>
                </a:solidFill>
                <a:latin typeface="黑体" pitchFamily="49" charset="-122"/>
                <a:ea typeface="黑体" pitchFamily="49" charset="-122"/>
                <a:cs typeface="HY헤드라인M"/>
              </a:rPr>
              <a:t>大会盛况</a:t>
            </a:r>
            <a:endParaRPr lang="zh-CN" altLang="en-US" sz="2400" b="1" dirty="0">
              <a:solidFill>
                <a:schemeClr val="bg1"/>
              </a:solidFill>
              <a:latin typeface="黑体" pitchFamily="49" charset="-122"/>
              <a:ea typeface="黑体" pitchFamily="49" charset="-122"/>
              <a:cs typeface="HY헤드라인M"/>
            </a:endParaRPr>
          </a:p>
        </p:txBody>
      </p:sp>
      <p:grpSp>
        <p:nvGrpSpPr>
          <p:cNvPr id="21" name="组合 20"/>
          <p:cNvGrpSpPr>
            <a:grpSpLocks/>
          </p:cNvGrpSpPr>
          <p:nvPr/>
        </p:nvGrpSpPr>
        <p:grpSpPr bwMode="auto">
          <a:xfrm>
            <a:off x="538145" y="2266945"/>
            <a:ext cx="6176995" cy="519113"/>
            <a:chOff x="4738688" y="1982787"/>
            <a:chExt cx="5635625" cy="519113"/>
          </a:xfrm>
        </p:grpSpPr>
        <p:sp>
          <p:nvSpPr>
            <p:cNvPr id="22" name="Rectangle 45"/>
            <p:cNvSpPr>
              <a:spLocks noChangeArrowheads="1"/>
            </p:cNvSpPr>
            <p:nvPr/>
          </p:nvSpPr>
          <p:spPr bwMode="auto">
            <a:xfrm>
              <a:off x="4738688" y="1982787"/>
              <a:ext cx="5383188" cy="477361"/>
            </a:xfrm>
            <a:prstGeom prst="rect">
              <a:avLst/>
            </a:prstGeom>
            <a:noFill/>
            <a:ln>
              <a:noFill/>
            </a:ln>
            <a:effectLst/>
            <a:extLst/>
          </p:spPr>
          <p:txBody>
            <a:bodyPr wrap="none" lIns="106985" tIns="53492" rIns="106985" bIns="53492">
              <a:spAutoFit/>
            </a:bodyPr>
            <a:lstStyle/>
            <a:p>
              <a:pPr latinLnBrk="1">
                <a:lnSpc>
                  <a:spcPct val="120000"/>
                </a:lnSpc>
                <a:defRPr/>
              </a:pPr>
              <a:r>
                <a:rPr kumimoji="1" lang="en-US" altLang="zh-CN" sz="2000" b="1" dirty="0" smtClean="0">
                  <a:solidFill>
                    <a:srgbClr val="007CA8"/>
                  </a:solidFill>
                  <a:latin typeface="+mj-ea"/>
                  <a:ea typeface="+mj-ea"/>
                </a:rPr>
                <a:t>3068</a:t>
              </a:r>
              <a:r>
                <a:rPr kumimoji="1" lang="zh-CN" altLang="en-US" sz="2000" b="1" dirty="0" smtClean="0">
                  <a:solidFill>
                    <a:srgbClr val="007CA8"/>
                  </a:solidFill>
                  <a:latin typeface="+mj-ea"/>
                  <a:ea typeface="+mj-ea"/>
                </a:rPr>
                <a:t>名中外记者</a:t>
              </a:r>
              <a:r>
                <a:rPr kumimoji="1" lang="en-US" altLang="zh-CN" sz="2000" b="1" dirty="0" smtClean="0">
                  <a:solidFill>
                    <a:srgbClr val="007CA8"/>
                  </a:solidFill>
                  <a:latin typeface="+mj-ea"/>
                  <a:ea typeface="+mj-ea"/>
                </a:rPr>
                <a:t>,</a:t>
              </a:r>
              <a:r>
                <a:rPr kumimoji="1" lang="zh-CN" altLang="en-US" sz="2000" b="1" dirty="0" smtClean="0">
                  <a:solidFill>
                    <a:srgbClr val="007CA8"/>
                  </a:solidFill>
                  <a:latin typeface="+mj-ea"/>
                  <a:ea typeface="+mj-ea"/>
                </a:rPr>
                <a:t>来自</a:t>
              </a:r>
              <a:r>
                <a:rPr kumimoji="1" lang="en-US" altLang="zh-CN" sz="2000" b="1" dirty="0" smtClean="0">
                  <a:solidFill>
                    <a:srgbClr val="007CA8"/>
                  </a:solidFill>
                  <a:latin typeface="+mj-ea"/>
                  <a:ea typeface="+mj-ea"/>
                </a:rPr>
                <a:t>134</a:t>
              </a:r>
              <a:r>
                <a:rPr kumimoji="1" lang="zh-CN" altLang="en-US" sz="2000" b="1" dirty="0" smtClean="0">
                  <a:solidFill>
                    <a:srgbClr val="007CA8"/>
                  </a:solidFill>
                  <a:latin typeface="+mj-ea"/>
                  <a:ea typeface="+mj-ea"/>
                </a:rPr>
                <a:t>个国家，遍布世界五大洲</a:t>
              </a:r>
              <a:endParaRPr kumimoji="1" lang="zh-CN" altLang="en-US" sz="2000" b="1" dirty="0">
                <a:solidFill>
                  <a:srgbClr val="007CA8"/>
                </a:solidFill>
                <a:latin typeface="+mj-ea"/>
                <a:ea typeface="+mj-ea"/>
              </a:endParaRPr>
            </a:p>
          </p:txBody>
        </p:sp>
        <p:sp>
          <p:nvSpPr>
            <p:cNvPr id="23" name="Line 46"/>
            <p:cNvSpPr>
              <a:spLocks noChangeShapeType="1"/>
            </p:cNvSpPr>
            <p:nvPr/>
          </p:nvSpPr>
          <p:spPr bwMode="auto">
            <a:xfrm>
              <a:off x="4738688" y="2501900"/>
              <a:ext cx="5635625" cy="0"/>
            </a:xfrm>
            <a:prstGeom prst="line">
              <a:avLst/>
            </a:prstGeom>
            <a:noFill/>
            <a:ln w="12700">
              <a:solidFill>
                <a:schemeClr val="tx1"/>
              </a:solidFill>
              <a:round/>
              <a:headEnd type="oval" w="med" len="med"/>
              <a:tailEnd type="oval" w="med" len="med"/>
            </a:ln>
            <a:effectLst/>
            <a:extLst/>
          </p:spPr>
          <p:txBody>
            <a:bodyPr wrap="none" lIns="106985" tIns="53492" rIns="106985" bIns="53492" anchor="ctr"/>
            <a:lstStyle/>
            <a:p>
              <a:pPr>
                <a:defRPr/>
              </a:pPr>
              <a:endParaRPr lang="zh-CN" altLang="en-US" sz="1600" b="0">
                <a:solidFill>
                  <a:srgbClr val="007CA8"/>
                </a:solidFill>
                <a:latin typeface="+mj-ea"/>
                <a:ea typeface="+mj-ea"/>
              </a:endParaRPr>
            </a:p>
          </p:txBody>
        </p:sp>
      </p:grpSp>
      <p:grpSp>
        <p:nvGrpSpPr>
          <p:cNvPr id="25" name="组合 24"/>
          <p:cNvGrpSpPr>
            <a:grpSpLocks/>
          </p:cNvGrpSpPr>
          <p:nvPr/>
        </p:nvGrpSpPr>
        <p:grpSpPr bwMode="auto">
          <a:xfrm>
            <a:off x="487140" y="3008073"/>
            <a:ext cx="6228000" cy="428309"/>
            <a:chOff x="4310473" y="2840043"/>
            <a:chExt cx="6063840" cy="428309"/>
          </a:xfrm>
        </p:grpSpPr>
        <p:sp>
          <p:nvSpPr>
            <p:cNvPr id="26" name="Line 47"/>
            <p:cNvSpPr>
              <a:spLocks noChangeShapeType="1"/>
            </p:cNvSpPr>
            <p:nvPr/>
          </p:nvSpPr>
          <p:spPr bwMode="auto">
            <a:xfrm>
              <a:off x="4395788" y="3255963"/>
              <a:ext cx="5978525" cy="0"/>
            </a:xfrm>
            <a:prstGeom prst="line">
              <a:avLst/>
            </a:prstGeom>
            <a:noFill/>
            <a:ln w="12700">
              <a:solidFill>
                <a:schemeClr val="tx1"/>
              </a:solidFill>
              <a:round/>
              <a:headEnd type="oval" w="med" len="med"/>
              <a:tailEnd type="oval" w="med" len="med"/>
            </a:ln>
            <a:effectLst/>
            <a:extLst/>
          </p:spPr>
          <p:txBody>
            <a:bodyPr wrap="none" lIns="106985" tIns="53492" rIns="106985" bIns="53492" anchor="ctr"/>
            <a:lstStyle/>
            <a:p>
              <a:pPr>
                <a:defRPr/>
              </a:pPr>
              <a:endParaRPr lang="zh-CN" altLang="en-US" sz="1600" b="0">
                <a:solidFill>
                  <a:srgbClr val="007CA8"/>
                </a:solidFill>
                <a:latin typeface="+mj-ea"/>
                <a:ea typeface="+mj-ea"/>
              </a:endParaRPr>
            </a:p>
          </p:txBody>
        </p:sp>
        <p:sp>
          <p:nvSpPr>
            <p:cNvPr id="27" name="Rectangle 50"/>
            <p:cNvSpPr>
              <a:spLocks noChangeArrowheads="1"/>
            </p:cNvSpPr>
            <p:nvPr/>
          </p:nvSpPr>
          <p:spPr bwMode="auto">
            <a:xfrm>
              <a:off x="4310473" y="2840043"/>
              <a:ext cx="4358839" cy="428309"/>
            </a:xfrm>
            <a:prstGeom prst="rect">
              <a:avLst/>
            </a:prstGeom>
            <a:noFill/>
            <a:ln>
              <a:noFill/>
            </a:ln>
            <a:effectLst/>
            <a:extLst/>
          </p:spPr>
          <p:txBody>
            <a:bodyPr wrap="none" lIns="106985" tIns="53492" rIns="106985" bIns="53492">
              <a:spAutoFit/>
            </a:bodyPr>
            <a:lstStyle/>
            <a:p>
              <a:pPr latinLnBrk="1">
                <a:lnSpc>
                  <a:spcPct val="120000"/>
                </a:lnSpc>
                <a:defRPr/>
              </a:pPr>
              <a:r>
                <a:rPr kumimoji="1" lang="en-US" altLang="zh-CN" sz="2000" b="1" dirty="0" smtClean="0">
                  <a:solidFill>
                    <a:srgbClr val="007CA8"/>
                  </a:solidFill>
                  <a:latin typeface="+mj-ea"/>
                  <a:ea typeface="+mj-ea"/>
                </a:rPr>
                <a:t>34</a:t>
              </a:r>
              <a:r>
                <a:rPr kumimoji="1" lang="zh-CN" altLang="en-US" sz="2000" b="1" dirty="0" smtClean="0">
                  <a:solidFill>
                    <a:srgbClr val="007CA8"/>
                  </a:solidFill>
                  <a:latin typeface="+mj-ea"/>
                  <a:ea typeface="+mj-ea"/>
                </a:rPr>
                <a:t>个代表团分</a:t>
              </a:r>
              <a:r>
                <a:rPr kumimoji="1" lang="en-US" altLang="zh-CN" sz="2000" b="1" dirty="0" smtClean="0">
                  <a:solidFill>
                    <a:srgbClr val="007CA8"/>
                  </a:solidFill>
                  <a:latin typeface="+mj-ea"/>
                  <a:ea typeface="+mj-ea"/>
                </a:rPr>
                <a:t>3</a:t>
              </a:r>
              <a:r>
                <a:rPr kumimoji="1" lang="zh-CN" altLang="en-US" sz="2000" b="1" dirty="0" smtClean="0">
                  <a:solidFill>
                    <a:srgbClr val="007CA8"/>
                  </a:solidFill>
                  <a:latin typeface="+mj-ea"/>
                  <a:ea typeface="+mj-ea"/>
                </a:rPr>
                <a:t>个批次向中外媒体开放</a:t>
              </a:r>
              <a:endParaRPr kumimoji="1" lang="zh-CN" altLang="en-US" sz="2000" b="1" dirty="0">
                <a:solidFill>
                  <a:srgbClr val="007CA8"/>
                </a:solidFill>
                <a:latin typeface="+mj-ea"/>
                <a:ea typeface="+mj-ea"/>
              </a:endParaRPr>
            </a:p>
          </p:txBody>
        </p:sp>
      </p:grpSp>
      <p:grpSp>
        <p:nvGrpSpPr>
          <p:cNvPr id="29" name="组合 28"/>
          <p:cNvGrpSpPr>
            <a:grpSpLocks/>
          </p:cNvGrpSpPr>
          <p:nvPr/>
        </p:nvGrpSpPr>
        <p:grpSpPr bwMode="auto">
          <a:xfrm>
            <a:off x="428596" y="3571876"/>
            <a:ext cx="6286542" cy="461952"/>
            <a:chOff x="3912592" y="3625861"/>
            <a:chExt cx="6461721" cy="461952"/>
          </a:xfrm>
        </p:grpSpPr>
        <p:sp>
          <p:nvSpPr>
            <p:cNvPr id="30" name="Line 48"/>
            <p:cNvSpPr>
              <a:spLocks noChangeShapeType="1"/>
            </p:cNvSpPr>
            <p:nvPr/>
          </p:nvSpPr>
          <p:spPr bwMode="auto">
            <a:xfrm>
              <a:off x="4054475" y="4087813"/>
              <a:ext cx="6319838" cy="0"/>
            </a:xfrm>
            <a:prstGeom prst="line">
              <a:avLst/>
            </a:prstGeom>
            <a:noFill/>
            <a:ln w="12700">
              <a:solidFill>
                <a:schemeClr val="tx1"/>
              </a:solidFill>
              <a:round/>
              <a:headEnd type="oval" w="med" len="med"/>
              <a:tailEnd type="oval" w="med" len="med"/>
            </a:ln>
            <a:effectLst/>
            <a:extLst/>
          </p:spPr>
          <p:txBody>
            <a:bodyPr wrap="none" lIns="106985" tIns="53492" rIns="106985" bIns="53492" anchor="ctr"/>
            <a:lstStyle/>
            <a:p>
              <a:pPr>
                <a:defRPr/>
              </a:pPr>
              <a:endParaRPr lang="zh-CN" altLang="en-US" sz="1600" b="0">
                <a:solidFill>
                  <a:srgbClr val="007CA8"/>
                </a:solidFill>
                <a:latin typeface="+mj-ea"/>
                <a:ea typeface="+mj-ea"/>
              </a:endParaRPr>
            </a:p>
          </p:txBody>
        </p:sp>
        <p:sp>
          <p:nvSpPr>
            <p:cNvPr id="32" name="Rectangle 52"/>
            <p:cNvSpPr>
              <a:spLocks noChangeArrowheads="1"/>
            </p:cNvSpPr>
            <p:nvPr/>
          </p:nvSpPr>
          <p:spPr bwMode="auto">
            <a:xfrm>
              <a:off x="3912592" y="3625861"/>
              <a:ext cx="2079006" cy="428309"/>
            </a:xfrm>
            <a:prstGeom prst="rect">
              <a:avLst/>
            </a:prstGeom>
            <a:noFill/>
            <a:ln>
              <a:noFill/>
            </a:ln>
            <a:effectLst/>
            <a:extLst/>
          </p:spPr>
          <p:txBody>
            <a:bodyPr wrap="none" lIns="106985" tIns="53492" rIns="106985" bIns="53492">
              <a:spAutoFit/>
            </a:bodyPr>
            <a:lstStyle/>
            <a:p>
              <a:pPr latinLnBrk="1">
                <a:lnSpc>
                  <a:spcPct val="120000"/>
                </a:lnSpc>
                <a:defRPr/>
              </a:pPr>
              <a:r>
                <a:rPr kumimoji="1" lang="zh-CN" altLang="en-US" sz="2000" b="1" dirty="0" smtClean="0">
                  <a:solidFill>
                    <a:srgbClr val="007CA8"/>
                  </a:solidFill>
                  <a:latin typeface="+mj-ea"/>
                  <a:ea typeface="+mj-ea"/>
                </a:rPr>
                <a:t>“党代表通道”</a:t>
              </a:r>
            </a:p>
          </p:txBody>
        </p:sp>
      </p:grpSp>
      <p:grpSp>
        <p:nvGrpSpPr>
          <p:cNvPr id="34" name="组合 33"/>
          <p:cNvGrpSpPr>
            <a:grpSpLocks/>
          </p:cNvGrpSpPr>
          <p:nvPr/>
        </p:nvGrpSpPr>
        <p:grpSpPr bwMode="auto">
          <a:xfrm>
            <a:off x="566631" y="4214818"/>
            <a:ext cx="6336000" cy="469653"/>
            <a:chOff x="4054475" y="3618160"/>
            <a:chExt cx="6512556" cy="469653"/>
          </a:xfrm>
        </p:grpSpPr>
        <p:sp>
          <p:nvSpPr>
            <p:cNvPr id="35" name="Line 48"/>
            <p:cNvSpPr>
              <a:spLocks noChangeShapeType="1"/>
            </p:cNvSpPr>
            <p:nvPr/>
          </p:nvSpPr>
          <p:spPr bwMode="auto">
            <a:xfrm>
              <a:off x="4054475" y="4087813"/>
              <a:ext cx="6512556" cy="0"/>
            </a:xfrm>
            <a:prstGeom prst="line">
              <a:avLst/>
            </a:prstGeom>
            <a:noFill/>
            <a:ln w="12700">
              <a:solidFill>
                <a:schemeClr val="tx1"/>
              </a:solidFill>
              <a:round/>
              <a:headEnd type="oval" w="med" len="med"/>
              <a:tailEnd type="oval" w="med" len="med"/>
            </a:ln>
            <a:effectLst/>
            <a:extLst/>
          </p:spPr>
          <p:txBody>
            <a:bodyPr wrap="none" lIns="106985" tIns="53492" rIns="106985" bIns="53492" anchor="ctr"/>
            <a:lstStyle/>
            <a:p>
              <a:pPr>
                <a:defRPr/>
              </a:pPr>
              <a:endParaRPr lang="zh-CN" altLang="en-US" sz="1600" b="0">
                <a:solidFill>
                  <a:srgbClr val="007CA8"/>
                </a:solidFill>
                <a:latin typeface="+mj-ea"/>
                <a:ea typeface="+mj-ea"/>
              </a:endParaRPr>
            </a:p>
          </p:txBody>
        </p:sp>
        <p:sp>
          <p:nvSpPr>
            <p:cNvPr id="36" name="Rectangle 52"/>
            <p:cNvSpPr>
              <a:spLocks noChangeArrowheads="1"/>
            </p:cNvSpPr>
            <p:nvPr/>
          </p:nvSpPr>
          <p:spPr bwMode="auto">
            <a:xfrm>
              <a:off x="4059451" y="3618160"/>
              <a:ext cx="5262308" cy="428309"/>
            </a:xfrm>
            <a:prstGeom prst="rect">
              <a:avLst/>
            </a:prstGeom>
            <a:noFill/>
            <a:ln>
              <a:noFill/>
            </a:ln>
            <a:effectLst/>
            <a:extLst/>
          </p:spPr>
          <p:txBody>
            <a:bodyPr wrap="none" lIns="106985" tIns="53492" rIns="106985" bIns="53492">
              <a:spAutoFit/>
            </a:bodyPr>
            <a:lstStyle/>
            <a:p>
              <a:pPr latinLnBrk="1">
                <a:lnSpc>
                  <a:spcPct val="120000"/>
                </a:lnSpc>
                <a:defRPr/>
              </a:pPr>
              <a:r>
                <a:rPr kumimoji="1" lang="zh-CN" altLang="en-US" sz="2000" b="1" dirty="0" smtClean="0">
                  <a:solidFill>
                    <a:srgbClr val="007CA8"/>
                  </a:solidFill>
                  <a:latin typeface="+mj-ea"/>
                  <a:ea typeface="+mj-ea"/>
                </a:rPr>
                <a:t>新闻发布会、记者招待会、党代表集体采访</a:t>
              </a:r>
              <a:endParaRPr kumimoji="1" lang="zh-CN" altLang="en-US" sz="2000" b="1" dirty="0">
                <a:solidFill>
                  <a:srgbClr val="007CA8"/>
                </a:solidFill>
                <a:latin typeface="+mj-ea"/>
                <a:ea typeface="+mj-ea"/>
              </a:endParaRPr>
            </a:p>
          </p:txBody>
        </p:sp>
      </p:grpSp>
      <p:grpSp>
        <p:nvGrpSpPr>
          <p:cNvPr id="37" name="组合 36"/>
          <p:cNvGrpSpPr>
            <a:grpSpLocks/>
          </p:cNvGrpSpPr>
          <p:nvPr/>
        </p:nvGrpSpPr>
        <p:grpSpPr bwMode="auto">
          <a:xfrm>
            <a:off x="571472" y="4888173"/>
            <a:ext cx="6336000" cy="469653"/>
            <a:chOff x="4054475" y="3618160"/>
            <a:chExt cx="6512556" cy="469653"/>
          </a:xfrm>
        </p:grpSpPr>
        <p:sp>
          <p:nvSpPr>
            <p:cNvPr id="38" name="Line 48"/>
            <p:cNvSpPr>
              <a:spLocks noChangeShapeType="1"/>
            </p:cNvSpPr>
            <p:nvPr/>
          </p:nvSpPr>
          <p:spPr bwMode="auto">
            <a:xfrm>
              <a:off x="4054475" y="4087813"/>
              <a:ext cx="6512556" cy="0"/>
            </a:xfrm>
            <a:prstGeom prst="line">
              <a:avLst/>
            </a:prstGeom>
            <a:noFill/>
            <a:ln w="12700">
              <a:solidFill>
                <a:schemeClr val="tx1"/>
              </a:solidFill>
              <a:round/>
              <a:headEnd type="oval" w="med" len="med"/>
              <a:tailEnd type="oval" w="med" len="med"/>
            </a:ln>
            <a:effectLst/>
            <a:extLst/>
          </p:spPr>
          <p:txBody>
            <a:bodyPr wrap="none" lIns="106985" tIns="53492" rIns="106985" bIns="53492" anchor="ctr"/>
            <a:lstStyle/>
            <a:p>
              <a:pPr>
                <a:defRPr/>
              </a:pPr>
              <a:endParaRPr lang="zh-CN" altLang="en-US" sz="1600" b="0">
                <a:solidFill>
                  <a:srgbClr val="007CA8"/>
                </a:solidFill>
                <a:latin typeface="+mj-ea"/>
                <a:ea typeface="+mj-ea"/>
              </a:endParaRPr>
            </a:p>
          </p:txBody>
        </p:sp>
        <p:sp>
          <p:nvSpPr>
            <p:cNvPr id="39" name="Rectangle 52"/>
            <p:cNvSpPr>
              <a:spLocks noChangeArrowheads="1"/>
            </p:cNvSpPr>
            <p:nvPr/>
          </p:nvSpPr>
          <p:spPr bwMode="auto">
            <a:xfrm>
              <a:off x="4059451" y="3618160"/>
              <a:ext cx="5402359" cy="428309"/>
            </a:xfrm>
            <a:prstGeom prst="rect">
              <a:avLst/>
            </a:prstGeom>
            <a:noFill/>
            <a:ln>
              <a:noFill/>
            </a:ln>
            <a:effectLst/>
            <a:extLst/>
          </p:spPr>
          <p:txBody>
            <a:bodyPr wrap="none" lIns="106985" tIns="53492" rIns="106985" bIns="53492">
              <a:spAutoFit/>
            </a:bodyPr>
            <a:lstStyle/>
            <a:p>
              <a:pPr latinLnBrk="1">
                <a:lnSpc>
                  <a:spcPct val="120000"/>
                </a:lnSpc>
                <a:defRPr/>
              </a:pPr>
              <a:r>
                <a:rPr kumimoji="1" lang="en-US" altLang="zh-CN" sz="2000" b="1" dirty="0" smtClean="0">
                  <a:solidFill>
                    <a:srgbClr val="007CA8"/>
                  </a:solidFill>
                  <a:latin typeface="+mj-ea"/>
                  <a:ea typeface="+mj-ea"/>
                </a:rPr>
                <a:t>165</a:t>
              </a:r>
              <a:r>
                <a:rPr kumimoji="1" lang="zh-CN" altLang="en-US" sz="2000" b="1" dirty="0" smtClean="0">
                  <a:solidFill>
                    <a:srgbClr val="007CA8"/>
                  </a:solidFill>
                  <a:latin typeface="+mj-ea"/>
                  <a:ea typeface="+mj-ea"/>
                </a:rPr>
                <a:t>个国家</a:t>
              </a:r>
              <a:r>
                <a:rPr kumimoji="1" lang="en-US" altLang="zh-CN" sz="2000" b="1" dirty="0" smtClean="0">
                  <a:solidFill>
                    <a:srgbClr val="007CA8"/>
                  </a:solidFill>
                  <a:latin typeface="+mj-ea"/>
                  <a:ea typeface="+mj-ea"/>
                </a:rPr>
                <a:t>452</a:t>
              </a:r>
              <a:r>
                <a:rPr kumimoji="1" lang="zh-CN" altLang="en-US" sz="2000" b="1" dirty="0" smtClean="0">
                  <a:solidFill>
                    <a:srgbClr val="007CA8"/>
                  </a:solidFill>
                  <a:latin typeface="+mj-ea"/>
                  <a:ea typeface="+mj-ea"/>
                </a:rPr>
                <a:t>个主要政党发来</a:t>
              </a:r>
              <a:r>
                <a:rPr kumimoji="1" lang="en-US" altLang="zh-CN" sz="2000" b="1" dirty="0" smtClean="0">
                  <a:solidFill>
                    <a:srgbClr val="007CA8"/>
                  </a:solidFill>
                  <a:latin typeface="+mj-ea"/>
                  <a:ea typeface="+mj-ea"/>
                </a:rPr>
                <a:t>855</a:t>
              </a:r>
              <a:r>
                <a:rPr kumimoji="1" lang="zh-CN" altLang="en-US" sz="2000" b="1" dirty="0" smtClean="0">
                  <a:solidFill>
                    <a:srgbClr val="007CA8"/>
                  </a:solidFill>
                  <a:latin typeface="+mj-ea"/>
                  <a:ea typeface="+mj-ea"/>
                </a:rPr>
                <a:t>份贺电贺信</a:t>
              </a:r>
              <a:endParaRPr kumimoji="1" lang="zh-CN" altLang="en-US" sz="2000" b="1" dirty="0">
                <a:solidFill>
                  <a:srgbClr val="007CA8"/>
                </a:solidFill>
                <a:latin typeface="+mj-ea"/>
                <a:ea typeface="+mj-ea"/>
              </a:endParaRPr>
            </a:p>
          </p:txBody>
        </p:sp>
      </p:grpSp>
      <p:grpSp>
        <p:nvGrpSpPr>
          <p:cNvPr id="20" name="组合 19"/>
          <p:cNvGrpSpPr/>
          <p:nvPr/>
        </p:nvGrpSpPr>
        <p:grpSpPr>
          <a:xfrm>
            <a:off x="5971830" y="2428868"/>
            <a:ext cx="3100732" cy="3071834"/>
            <a:chOff x="1295400" y="1828800"/>
            <a:chExt cx="1703388" cy="1687513"/>
          </a:xfrm>
        </p:grpSpPr>
        <p:sp>
          <p:nvSpPr>
            <p:cNvPr id="9" name="Oval 13"/>
            <p:cNvSpPr>
              <a:spLocks noChangeArrowheads="1"/>
            </p:cNvSpPr>
            <p:nvPr/>
          </p:nvSpPr>
          <p:spPr bwMode="gray">
            <a:xfrm>
              <a:off x="1295400" y="1828800"/>
              <a:ext cx="1703388" cy="1687513"/>
            </a:xfrm>
            <a:prstGeom prst="ellipse">
              <a:avLst/>
            </a:prstGeom>
            <a:gradFill rotWithShape="1">
              <a:gsLst>
                <a:gs pos="0">
                  <a:schemeClr val="folHlink">
                    <a:gamma/>
                    <a:tint val="0"/>
                    <a:invGamma/>
                  </a:schemeClr>
                </a:gs>
                <a:gs pos="50000">
                  <a:schemeClr val="folHlink"/>
                </a:gs>
                <a:gs pos="100000">
                  <a:schemeClr val="folHlink">
                    <a:gamma/>
                    <a:tint val="0"/>
                    <a:invGamma/>
                  </a:schemeClr>
                </a:gs>
              </a:gsLst>
              <a:lin ang="2700000" scaled="1"/>
            </a:gradFill>
            <a:ln w="38100" algn="ctr">
              <a:noFill/>
              <a:round/>
              <a:headEnd/>
              <a:tailEnd/>
            </a:ln>
            <a:effectLst/>
          </p:spPr>
          <p:txBody>
            <a:bodyPr wrap="none" anchor="ctr">
              <a:spAutoFit/>
            </a:bodyPr>
            <a:lstStyle/>
            <a:p>
              <a:pPr>
                <a:defRPr/>
              </a:pPr>
              <a:endParaRPr lang="zh-CN" altLang="en-US"/>
            </a:p>
          </p:txBody>
        </p:sp>
        <p:sp>
          <p:nvSpPr>
            <p:cNvPr id="10" name="Oval 14"/>
            <p:cNvSpPr>
              <a:spLocks noChangeArrowheads="1"/>
            </p:cNvSpPr>
            <p:nvPr/>
          </p:nvSpPr>
          <p:spPr bwMode="gray">
            <a:xfrm>
              <a:off x="1295400" y="1828800"/>
              <a:ext cx="1703388" cy="1687513"/>
            </a:xfrm>
            <a:prstGeom prst="ellipse">
              <a:avLst/>
            </a:prstGeom>
            <a:gradFill rotWithShape="1">
              <a:gsLst>
                <a:gs pos="0">
                  <a:schemeClr val="folHlink">
                    <a:alpha val="32001"/>
                  </a:schemeClr>
                </a:gs>
                <a:gs pos="100000">
                  <a:schemeClr val="folHlink">
                    <a:gamma/>
                    <a:shade val="0"/>
                    <a:invGamma/>
                    <a:alpha val="89999"/>
                  </a:schemeClr>
                </a:gs>
              </a:gsLst>
              <a:lin ang="2700000" scaled="1"/>
            </a:gradFill>
            <a:ln w="38100" algn="ctr">
              <a:noFill/>
              <a:round/>
              <a:headEnd/>
              <a:tailEnd/>
            </a:ln>
            <a:effectLst/>
          </p:spPr>
          <p:txBody>
            <a:bodyPr wrap="none" anchor="ctr">
              <a:spAutoFit/>
            </a:bodyPr>
            <a:lstStyle/>
            <a:p>
              <a:pPr>
                <a:defRPr/>
              </a:pPr>
              <a:endParaRPr lang="zh-CN" altLang="en-US"/>
            </a:p>
          </p:txBody>
        </p:sp>
        <p:sp>
          <p:nvSpPr>
            <p:cNvPr id="11" name="Oval 15"/>
            <p:cNvSpPr>
              <a:spLocks noChangeArrowheads="1"/>
            </p:cNvSpPr>
            <p:nvPr/>
          </p:nvSpPr>
          <p:spPr bwMode="gray">
            <a:xfrm>
              <a:off x="1406525" y="1938338"/>
              <a:ext cx="1481138" cy="1466850"/>
            </a:xfrm>
            <a:prstGeom prst="ellipse">
              <a:avLst/>
            </a:prstGeom>
            <a:gradFill rotWithShape="1">
              <a:gsLst>
                <a:gs pos="0">
                  <a:schemeClr val="folHlink">
                    <a:gamma/>
                    <a:shade val="54118"/>
                    <a:invGamma/>
                  </a:schemeClr>
                </a:gs>
                <a:gs pos="50000">
                  <a:schemeClr val="folHlink"/>
                </a:gs>
                <a:gs pos="100000">
                  <a:schemeClr val="folHlink">
                    <a:gamma/>
                    <a:shade val="54118"/>
                    <a:invGamma/>
                  </a:schemeClr>
                </a:gs>
              </a:gsLst>
              <a:lin ang="18900000" scaled="1"/>
            </a:gradFill>
            <a:ln w="38100" algn="ctr">
              <a:noFill/>
              <a:round/>
              <a:headEnd/>
              <a:tailEnd/>
            </a:ln>
            <a:effectLst/>
          </p:spPr>
          <p:txBody>
            <a:bodyPr anchor="ctr">
              <a:spAutoFit/>
            </a:bodyPr>
            <a:lstStyle/>
            <a:p>
              <a:pPr>
                <a:defRPr/>
              </a:pPr>
              <a:endParaRPr lang="zh-CN" altLang="en-US"/>
            </a:p>
          </p:txBody>
        </p:sp>
        <p:sp>
          <p:nvSpPr>
            <p:cNvPr id="12" name="Oval 16"/>
            <p:cNvSpPr>
              <a:spLocks noChangeArrowheads="1"/>
            </p:cNvSpPr>
            <p:nvPr/>
          </p:nvSpPr>
          <p:spPr bwMode="gray">
            <a:xfrm>
              <a:off x="1408113" y="1941513"/>
              <a:ext cx="1481137" cy="1466850"/>
            </a:xfrm>
            <a:prstGeom prst="ellipse">
              <a:avLst/>
            </a:prstGeom>
            <a:gradFill rotWithShape="1">
              <a:gsLst>
                <a:gs pos="0">
                  <a:schemeClr val="folHlink">
                    <a:gamma/>
                    <a:shade val="63529"/>
                    <a:invGamma/>
                  </a:schemeClr>
                </a:gs>
                <a:gs pos="100000">
                  <a:schemeClr val="folHlink">
                    <a:alpha val="0"/>
                  </a:schemeClr>
                </a:gs>
              </a:gsLst>
              <a:lin ang="2700000" scaled="1"/>
            </a:gradFill>
            <a:ln w="38100" algn="ctr">
              <a:noFill/>
              <a:round/>
              <a:headEnd/>
              <a:tailEnd/>
            </a:ln>
            <a:effectLst/>
          </p:spPr>
          <p:txBody>
            <a:bodyPr anchor="ctr">
              <a:spAutoFit/>
            </a:bodyPr>
            <a:lstStyle/>
            <a:p>
              <a:pPr>
                <a:defRPr/>
              </a:pPr>
              <a:endParaRPr lang="zh-CN" altLang="en-US"/>
            </a:p>
          </p:txBody>
        </p:sp>
        <p:sp>
          <p:nvSpPr>
            <p:cNvPr id="13" name="Oval 17"/>
            <p:cNvSpPr>
              <a:spLocks noChangeArrowheads="1"/>
            </p:cNvSpPr>
            <p:nvPr/>
          </p:nvSpPr>
          <p:spPr bwMode="gray">
            <a:xfrm>
              <a:off x="1481138" y="2012950"/>
              <a:ext cx="1333500" cy="1320800"/>
            </a:xfrm>
            <a:prstGeom prst="ellipse">
              <a:avLst/>
            </a:prstGeom>
            <a:solidFill>
              <a:srgbClr val="333333"/>
            </a:solidFill>
            <a:ln w="38100" algn="ctr">
              <a:noFill/>
              <a:round/>
              <a:headEnd/>
              <a:tailEnd/>
            </a:ln>
          </p:spPr>
          <p:txBody>
            <a:bodyPr anchor="ctr">
              <a:spAutoFit/>
            </a:bodyPr>
            <a:lstStyle/>
            <a:p>
              <a:endParaRPr lang="zh-CN" altLang="zh-CN"/>
            </a:p>
          </p:txBody>
        </p:sp>
        <p:sp>
          <p:nvSpPr>
            <p:cNvPr id="15" name="Oval 19"/>
            <p:cNvSpPr>
              <a:spLocks noChangeArrowheads="1"/>
            </p:cNvSpPr>
            <p:nvPr/>
          </p:nvSpPr>
          <p:spPr bwMode="gray">
            <a:xfrm>
              <a:off x="1501775" y="2032000"/>
              <a:ext cx="1290638" cy="1277938"/>
            </a:xfrm>
            <a:prstGeom prst="ellipse">
              <a:avLst/>
            </a:prstGeom>
            <a:blipFill>
              <a:blip r:embed="rId2"/>
              <a:stretch>
                <a:fillRect/>
              </a:stretch>
            </a:blipFill>
            <a:ln w="9525" algn="ctr">
              <a:noFill/>
              <a:round/>
              <a:headEnd/>
              <a:tailEnd/>
            </a:ln>
          </p:spPr>
          <p:txBody>
            <a:bodyPr vert="eaVert" wrap="none" anchor="ctr"/>
            <a:lstStyle/>
            <a:p>
              <a:endParaRPr lang="zh-CN" altLang="zh-CN"/>
            </a:p>
          </p:txBody>
        </p:sp>
        <p:sp>
          <p:nvSpPr>
            <p:cNvPr id="19" name="Text Box 38"/>
            <p:cNvSpPr txBox="1">
              <a:spLocks noChangeArrowheads="1"/>
            </p:cNvSpPr>
            <p:nvPr/>
          </p:nvSpPr>
          <p:spPr bwMode="gray">
            <a:xfrm>
              <a:off x="1763713" y="2505075"/>
              <a:ext cx="776287" cy="457200"/>
            </a:xfrm>
            <a:prstGeom prst="rect">
              <a:avLst/>
            </a:prstGeom>
            <a:noFill/>
            <a:ln w="9525" algn="ctr">
              <a:noFill/>
              <a:miter lim="800000"/>
              <a:headEnd/>
              <a:tailEnd/>
            </a:ln>
          </p:spPr>
          <p:txBody>
            <a:bodyPr wrap="none">
              <a:spAutoFit/>
            </a:bodyPr>
            <a:lstStyle/>
            <a:p>
              <a:pPr algn="ctr" eaLnBrk="0" hangingPunct="0"/>
              <a:r>
                <a:rPr lang="en-US" altLang="zh-CN" sz="2400">
                  <a:solidFill>
                    <a:srgbClr val="000000"/>
                  </a:solidFill>
                </a:rPr>
                <a:t>Text</a:t>
              </a:r>
            </a:p>
          </p:txBody>
        </p:sp>
      </p:grpSp>
      <p:pic>
        <p:nvPicPr>
          <p:cNvPr id="33" name="Picture 2" descr="C:\Users\Administrator\Desktop\PPT制作元素\PPT合作\杂志社logo带网址 单副本.png"/>
          <p:cNvPicPr>
            <a:picLocks noChangeAspect="1" noChangeArrowheads="1"/>
          </p:cNvPicPr>
          <p:nvPr/>
        </p:nvPicPr>
        <p:blipFill>
          <a:blip r:embed="rId3"/>
          <a:stretch>
            <a:fillRect/>
          </a:stretch>
        </p:blipFill>
        <p:spPr bwMode="auto">
          <a:xfrm>
            <a:off x="6500826" y="6156348"/>
            <a:ext cx="2380399" cy="558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Left)">
                                      <p:cBhvr>
                                        <p:cTn id="7" dur="500"/>
                                        <p:tgtEl>
                                          <p:spTgt spid="2"/>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slide(fromLeft)">
                                      <p:cBhvr>
                                        <p:cTn id="11" dur="500"/>
                                        <p:tgtEl>
                                          <p:spTgt spid="8"/>
                                        </p:tgtEl>
                                      </p:cBhvr>
                                    </p:animEffect>
                                  </p:childTnLst>
                                </p:cTn>
                              </p:par>
                            </p:childTnLst>
                          </p:cTn>
                        </p:par>
                        <p:par>
                          <p:cTn id="12" fill="hold">
                            <p:stCondLst>
                              <p:cond delay="1000"/>
                            </p:stCondLst>
                            <p:childTnLst>
                              <p:par>
                                <p:cTn id="13" presetID="6" presetClass="entr" presetSubtype="16"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circle(in)">
                                      <p:cBhvr>
                                        <p:cTn id="15" dur="2000"/>
                                        <p:tgtEl>
                                          <p:spTgt spid="20"/>
                                        </p:tgtEl>
                                      </p:cBhvr>
                                    </p:animEffect>
                                  </p:childTnLst>
                                </p:cTn>
                              </p:par>
                            </p:childTnLst>
                          </p:cTn>
                        </p:par>
                        <p:par>
                          <p:cTn id="16" fill="hold">
                            <p:stCondLst>
                              <p:cond delay="3000"/>
                            </p:stCondLst>
                            <p:childTnLst>
                              <p:par>
                                <p:cTn id="17" presetID="12" presetClass="entr" presetSubtype="8" fill="hold" nodeType="after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p:tgtEl>
                                          <p:spTgt spid="21"/>
                                        </p:tgtEl>
                                        <p:attrNameLst>
                                          <p:attrName>ppt_x</p:attrName>
                                        </p:attrNameLst>
                                      </p:cBhvr>
                                      <p:tavLst>
                                        <p:tav tm="0">
                                          <p:val>
                                            <p:strVal val="#ppt_x-#ppt_w*1.125000"/>
                                          </p:val>
                                        </p:tav>
                                        <p:tav tm="100000">
                                          <p:val>
                                            <p:strVal val="#ppt_x"/>
                                          </p:val>
                                        </p:tav>
                                      </p:tavLst>
                                    </p:anim>
                                    <p:animEffect transition="in" filter="wipe(right)">
                                      <p:cBhvr>
                                        <p:cTn id="20" dur="500"/>
                                        <p:tgtEl>
                                          <p:spTgt spid="21"/>
                                        </p:tgtEl>
                                      </p:cBhvr>
                                    </p:animEffect>
                                  </p:childTnLst>
                                </p:cTn>
                              </p:par>
                            </p:childTnLst>
                          </p:cTn>
                        </p:par>
                        <p:par>
                          <p:cTn id="21" fill="hold">
                            <p:stCondLst>
                              <p:cond delay="3500"/>
                            </p:stCondLst>
                            <p:childTnLst>
                              <p:par>
                                <p:cTn id="22" presetID="12" presetClass="entr" presetSubtype="8" fill="hold" nodeType="afterEffect">
                                  <p:stCondLst>
                                    <p:cond delay="0"/>
                                  </p:stCondLst>
                                  <p:childTnLst>
                                    <p:set>
                                      <p:cBhvr>
                                        <p:cTn id="23" dur="1" fill="hold">
                                          <p:stCondLst>
                                            <p:cond delay="0"/>
                                          </p:stCondLst>
                                        </p:cTn>
                                        <p:tgtEl>
                                          <p:spTgt spid="25"/>
                                        </p:tgtEl>
                                        <p:attrNameLst>
                                          <p:attrName>style.visibility</p:attrName>
                                        </p:attrNameLst>
                                      </p:cBhvr>
                                      <p:to>
                                        <p:strVal val="visible"/>
                                      </p:to>
                                    </p:set>
                                    <p:anim calcmode="lin" valueType="num">
                                      <p:cBhvr additive="base">
                                        <p:cTn id="24" dur="500"/>
                                        <p:tgtEl>
                                          <p:spTgt spid="25"/>
                                        </p:tgtEl>
                                        <p:attrNameLst>
                                          <p:attrName>ppt_x</p:attrName>
                                        </p:attrNameLst>
                                      </p:cBhvr>
                                      <p:tavLst>
                                        <p:tav tm="0">
                                          <p:val>
                                            <p:strVal val="#ppt_x-#ppt_w*1.125000"/>
                                          </p:val>
                                        </p:tav>
                                        <p:tav tm="100000">
                                          <p:val>
                                            <p:strVal val="#ppt_x"/>
                                          </p:val>
                                        </p:tav>
                                      </p:tavLst>
                                    </p:anim>
                                    <p:animEffect transition="in" filter="wipe(right)">
                                      <p:cBhvr>
                                        <p:cTn id="25" dur="500"/>
                                        <p:tgtEl>
                                          <p:spTgt spid="25"/>
                                        </p:tgtEl>
                                      </p:cBhvr>
                                    </p:animEffect>
                                  </p:childTnLst>
                                </p:cTn>
                              </p:par>
                            </p:childTnLst>
                          </p:cTn>
                        </p:par>
                        <p:par>
                          <p:cTn id="26" fill="hold">
                            <p:stCondLst>
                              <p:cond delay="4000"/>
                            </p:stCondLst>
                            <p:childTnLst>
                              <p:par>
                                <p:cTn id="27" presetID="12" presetClass="entr" presetSubtype="8" fill="hold" nodeType="afterEffect">
                                  <p:stCondLst>
                                    <p:cond delay="0"/>
                                  </p:stCondLst>
                                  <p:childTnLst>
                                    <p:set>
                                      <p:cBhvr>
                                        <p:cTn id="28" dur="1" fill="hold">
                                          <p:stCondLst>
                                            <p:cond delay="0"/>
                                          </p:stCondLst>
                                        </p:cTn>
                                        <p:tgtEl>
                                          <p:spTgt spid="29"/>
                                        </p:tgtEl>
                                        <p:attrNameLst>
                                          <p:attrName>style.visibility</p:attrName>
                                        </p:attrNameLst>
                                      </p:cBhvr>
                                      <p:to>
                                        <p:strVal val="visible"/>
                                      </p:to>
                                    </p:set>
                                    <p:anim calcmode="lin" valueType="num">
                                      <p:cBhvr additive="base">
                                        <p:cTn id="29" dur="500"/>
                                        <p:tgtEl>
                                          <p:spTgt spid="29"/>
                                        </p:tgtEl>
                                        <p:attrNameLst>
                                          <p:attrName>ppt_x</p:attrName>
                                        </p:attrNameLst>
                                      </p:cBhvr>
                                      <p:tavLst>
                                        <p:tav tm="0">
                                          <p:val>
                                            <p:strVal val="#ppt_x-#ppt_w*1.125000"/>
                                          </p:val>
                                        </p:tav>
                                        <p:tav tm="100000">
                                          <p:val>
                                            <p:strVal val="#ppt_x"/>
                                          </p:val>
                                        </p:tav>
                                      </p:tavLst>
                                    </p:anim>
                                    <p:animEffect transition="in" filter="wipe(right)">
                                      <p:cBhvr>
                                        <p:cTn id="30" dur="500"/>
                                        <p:tgtEl>
                                          <p:spTgt spid="29"/>
                                        </p:tgtEl>
                                      </p:cBhvr>
                                    </p:animEffect>
                                  </p:childTnLst>
                                </p:cTn>
                              </p:par>
                            </p:childTnLst>
                          </p:cTn>
                        </p:par>
                        <p:par>
                          <p:cTn id="31" fill="hold">
                            <p:stCondLst>
                              <p:cond delay="4500"/>
                            </p:stCondLst>
                            <p:childTnLst>
                              <p:par>
                                <p:cTn id="32" presetID="12" presetClass="entr" presetSubtype="8" fill="hold" nodeType="afterEffect">
                                  <p:stCondLst>
                                    <p:cond delay="0"/>
                                  </p:stCondLst>
                                  <p:childTnLst>
                                    <p:set>
                                      <p:cBhvr>
                                        <p:cTn id="33" dur="1" fill="hold">
                                          <p:stCondLst>
                                            <p:cond delay="0"/>
                                          </p:stCondLst>
                                        </p:cTn>
                                        <p:tgtEl>
                                          <p:spTgt spid="34"/>
                                        </p:tgtEl>
                                        <p:attrNameLst>
                                          <p:attrName>style.visibility</p:attrName>
                                        </p:attrNameLst>
                                      </p:cBhvr>
                                      <p:to>
                                        <p:strVal val="visible"/>
                                      </p:to>
                                    </p:set>
                                    <p:anim calcmode="lin" valueType="num">
                                      <p:cBhvr additive="base">
                                        <p:cTn id="34" dur="500"/>
                                        <p:tgtEl>
                                          <p:spTgt spid="34"/>
                                        </p:tgtEl>
                                        <p:attrNameLst>
                                          <p:attrName>ppt_x</p:attrName>
                                        </p:attrNameLst>
                                      </p:cBhvr>
                                      <p:tavLst>
                                        <p:tav tm="0">
                                          <p:val>
                                            <p:strVal val="#ppt_x-#ppt_w*1.125000"/>
                                          </p:val>
                                        </p:tav>
                                        <p:tav tm="100000">
                                          <p:val>
                                            <p:strVal val="#ppt_x"/>
                                          </p:val>
                                        </p:tav>
                                      </p:tavLst>
                                    </p:anim>
                                    <p:animEffect transition="in" filter="wipe(right)">
                                      <p:cBhvr>
                                        <p:cTn id="35" dur="500"/>
                                        <p:tgtEl>
                                          <p:spTgt spid="34"/>
                                        </p:tgtEl>
                                      </p:cBhvr>
                                    </p:animEffect>
                                  </p:childTnLst>
                                </p:cTn>
                              </p:par>
                            </p:childTnLst>
                          </p:cTn>
                        </p:par>
                        <p:par>
                          <p:cTn id="36" fill="hold">
                            <p:stCondLst>
                              <p:cond delay="5000"/>
                            </p:stCondLst>
                            <p:childTnLst>
                              <p:par>
                                <p:cTn id="37" presetID="12" presetClass="entr" presetSubtype="8" fill="hold" nodeType="afterEffect">
                                  <p:stCondLst>
                                    <p:cond delay="0"/>
                                  </p:stCondLst>
                                  <p:childTnLst>
                                    <p:set>
                                      <p:cBhvr>
                                        <p:cTn id="38" dur="1" fill="hold">
                                          <p:stCondLst>
                                            <p:cond delay="0"/>
                                          </p:stCondLst>
                                        </p:cTn>
                                        <p:tgtEl>
                                          <p:spTgt spid="37"/>
                                        </p:tgtEl>
                                        <p:attrNameLst>
                                          <p:attrName>style.visibility</p:attrName>
                                        </p:attrNameLst>
                                      </p:cBhvr>
                                      <p:to>
                                        <p:strVal val="visible"/>
                                      </p:to>
                                    </p:set>
                                    <p:anim calcmode="lin" valueType="num">
                                      <p:cBhvr additive="base">
                                        <p:cTn id="39" dur="500"/>
                                        <p:tgtEl>
                                          <p:spTgt spid="37"/>
                                        </p:tgtEl>
                                        <p:attrNameLst>
                                          <p:attrName>ppt_x</p:attrName>
                                        </p:attrNameLst>
                                      </p:cBhvr>
                                      <p:tavLst>
                                        <p:tav tm="0">
                                          <p:val>
                                            <p:strVal val="#ppt_x-#ppt_w*1.125000"/>
                                          </p:val>
                                        </p:tav>
                                        <p:tav tm="100000">
                                          <p:val>
                                            <p:strVal val="#ppt_x"/>
                                          </p:val>
                                        </p:tav>
                                      </p:tavLst>
                                    </p:anim>
                                    <p:animEffect transition="in" filter="wipe(right)">
                                      <p:cBhvr>
                                        <p:cTn id="40"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5"/>
          <p:cNvGrpSpPr>
            <a:grpSpLocks/>
          </p:cNvGrpSpPr>
          <p:nvPr/>
        </p:nvGrpSpPr>
        <p:grpSpPr bwMode="auto">
          <a:xfrm>
            <a:off x="2000250" y="125413"/>
            <a:ext cx="5708650" cy="660400"/>
            <a:chOff x="0" y="0"/>
            <a:chExt cx="2721" cy="416"/>
          </a:xfrm>
        </p:grpSpPr>
        <p:sp>
          <p:nvSpPr>
            <p:cNvPr id="3" name="Rectangle 852"/>
            <p:cNvSpPr>
              <a:spLocks noChangeArrowheads="1"/>
            </p:cNvSpPr>
            <p:nvPr/>
          </p:nvSpPr>
          <p:spPr bwMode="auto">
            <a:xfrm>
              <a:off x="0" y="109"/>
              <a:ext cx="575" cy="307"/>
            </a:xfrm>
            <a:prstGeom prst="rect">
              <a:avLst/>
            </a:prstGeom>
            <a:gradFill rotWithShape="1">
              <a:gsLst>
                <a:gs pos="0">
                  <a:schemeClr val="tx2"/>
                </a:gs>
                <a:gs pos="100000">
                  <a:srgbClr val="800000"/>
                </a:gs>
              </a:gsLst>
              <a:lin ang="5400000" scaled="1"/>
            </a:gradFill>
            <a:ln w="9525">
              <a:noFill/>
              <a:miter lim="800000"/>
              <a:headEnd/>
              <a:tailEnd/>
            </a:ln>
          </p:spPr>
          <p:txBody>
            <a:bodyPr wrap="none" lIns="87313" tIns="44450" rIns="87313" bIns="44450" anchor="ctr"/>
            <a:lstStyle/>
            <a:p>
              <a:endParaRPr lang="zh-CN" altLang="zh-CN"/>
            </a:p>
          </p:txBody>
        </p:sp>
        <p:sp>
          <p:nvSpPr>
            <p:cNvPr id="4" name="Rectangle 870"/>
            <p:cNvSpPr>
              <a:spLocks noChangeArrowheads="1"/>
            </p:cNvSpPr>
            <p:nvPr/>
          </p:nvSpPr>
          <p:spPr bwMode="auto">
            <a:xfrm>
              <a:off x="575" y="109"/>
              <a:ext cx="1954" cy="307"/>
            </a:xfrm>
            <a:prstGeom prst="rect">
              <a:avLst/>
            </a:prstGeom>
            <a:gradFill rotWithShape="1">
              <a:gsLst>
                <a:gs pos="0">
                  <a:schemeClr val="tx1">
                    <a:alpha val="59998"/>
                  </a:schemeClr>
                </a:gs>
                <a:gs pos="100000">
                  <a:srgbClr val="434343">
                    <a:alpha val="0"/>
                  </a:srgbClr>
                </a:gs>
              </a:gsLst>
              <a:lin ang="0" scaled="1"/>
            </a:gradFill>
            <a:ln w="9525">
              <a:noFill/>
              <a:miter lim="800000"/>
              <a:headEnd/>
              <a:tailEnd/>
            </a:ln>
          </p:spPr>
          <p:txBody>
            <a:bodyPr wrap="none" lIns="87313" tIns="44450" rIns="87313" bIns="44450" anchor="ctr"/>
            <a:lstStyle/>
            <a:p>
              <a:endParaRPr lang="zh-CN" altLang="zh-CN"/>
            </a:p>
          </p:txBody>
        </p:sp>
        <p:sp>
          <p:nvSpPr>
            <p:cNvPr id="5" name="AutoShape 859"/>
            <p:cNvSpPr>
              <a:spLocks noChangeArrowheads="1"/>
            </p:cNvSpPr>
            <p:nvPr/>
          </p:nvSpPr>
          <p:spPr bwMode="auto">
            <a:xfrm>
              <a:off x="0" y="0"/>
              <a:ext cx="2721" cy="115"/>
            </a:xfrm>
            <a:prstGeom prst="parallelogram">
              <a:avLst>
                <a:gd name="adj" fmla="val 179976"/>
              </a:avLst>
            </a:prstGeom>
            <a:solidFill>
              <a:schemeClr val="bg2"/>
            </a:solidFill>
            <a:ln w="9525">
              <a:noFill/>
              <a:miter lim="800000"/>
              <a:headEnd/>
              <a:tailEnd/>
            </a:ln>
          </p:spPr>
          <p:txBody>
            <a:bodyPr wrap="none" lIns="87313" tIns="44450" rIns="87313" bIns="44450" anchor="ctr"/>
            <a:lstStyle/>
            <a:p>
              <a:endParaRPr lang="zh-CN" altLang="zh-CN"/>
            </a:p>
          </p:txBody>
        </p:sp>
        <p:sp>
          <p:nvSpPr>
            <p:cNvPr id="6" name="AutoShape 876"/>
            <p:cNvSpPr>
              <a:spLocks noChangeArrowheads="1"/>
            </p:cNvSpPr>
            <p:nvPr/>
          </p:nvSpPr>
          <p:spPr bwMode="auto">
            <a:xfrm>
              <a:off x="95" y="18"/>
              <a:ext cx="2544" cy="61"/>
            </a:xfrm>
            <a:prstGeom prst="parallelogram">
              <a:avLst>
                <a:gd name="adj" fmla="val 202153"/>
              </a:avLst>
            </a:prstGeom>
            <a:gradFill rotWithShape="1">
              <a:gsLst>
                <a:gs pos="0">
                  <a:schemeClr val="tx1">
                    <a:alpha val="39998"/>
                  </a:schemeClr>
                </a:gs>
                <a:gs pos="100000">
                  <a:srgbClr val="800000">
                    <a:alpha val="0"/>
                  </a:srgbClr>
                </a:gs>
              </a:gsLst>
              <a:lin ang="5400000" scaled="1"/>
            </a:gradFill>
            <a:ln w="9525">
              <a:noFill/>
              <a:miter lim="800000"/>
              <a:headEnd/>
              <a:tailEnd/>
            </a:ln>
          </p:spPr>
          <p:txBody>
            <a:bodyPr wrap="none" lIns="87313" tIns="44450" rIns="87313" bIns="44450" anchor="ctr"/>
            <a:lstStyle/>
            <a:p>
              <a:endParaRPr lang="zh-CN" altLang="zh-CN"/>
            </a:p>
          </p:txBody>
        </p:sp>
        <p:sp>
          <p:nvSpPr>
            <p:cNvPr id="7" name="Rectangle 877"/>
            <p:cNvSpPr>
              <a:spLocks noChangeArrowheads="1"/>
            </p:cNvSpPr>
            <p:nvPr/>
          </p:nvSpPr>
          <p:spPr bwMode="auto">
            <a:xfrm>
              <a:off x="26" y="151"/>
              <a:ext cx="521" cy="249"/>
            </a:xfrm>
            <a:prstGeom prst="rect">
              <a:avLst/>
            </a:prstGeom>
            <a:gradFill rotWithShape="1">
              <a:gsLst>
                <a:gs pos="0">
                  <a:srgbClr val="A9A9A9">
                    <a:alpha val="0"/>
                  </a:srgbClr>
                </a:gs>
                <a:gs pos="100000">
                  <a:schemeClr val="tx1">
                    <a:alpha val="39998"/>
                  </a:schemeClr>
                </a:gs>
              </a:gsLst>
              <a:lin ang="5400000" scaled="1"/>
            </a:gradFill>
            <a:ln w="9525">
              <a:noFill/>
              <a:miter lim="800000"/>
              <a:headEnd/>
              <a:tailEnd/>
            </a:ln>
          </p:spPr>
          <p:txBody>
            <a:bodyPr wrap="none" lIns="87313" tIns="44450" rIns="87313" bIns="44450" anchor="ctr"/>
            <a:lstStyle/>
            <a:p>
              <a:endParaRPr lang="zh-CN" altLang="zh-CN"/>
            </a:p>
          </p:txBody>
        </p:sp>
      </p:grpSp>
      <p:sp>
        <p:nvSpPr>
          <p:cNvPr id="8" name="Text Box 1045"/>
          <p:cNvSpPr txBox="1">
            <a:spLocks noChangeArrowheads="1"/>
          </p:cNvSpPr>
          <p:nvPr/>
        </p:nvSpPr>
        <p:spPr bwMode="auto">
          <a:xfrm>
            <a:off x="3297238" y="333375"/>
            <a:ext cx="1856277" cy="369332"/>
          </a:xfrm>
          <a:prstGeom prst="rect">
            <a:avLst/>
          </a:prstGeom>
          <a:noFill/>
          <a:ln w="9525">
            <a:noFill/>
            <a:miter lim="800000"/>
            <a:headEnd/>
            <a:tailEnd/>
          </a:ln>
          <a:effectLst>
            <a:outerShdw dist="17961" dir="2700000" algn="ctr" rotWithShape="0">
              <a:schemeClr val="tx1"/>
            </a:outerShdw>
          </a:effectLst>
        </p:spPr>
        <p:txBody>
          <a:bodyPr wrap="none" lIns="0" tIns="0" rIns="0" bIns="0">
            <a:spAutoFit/>
          </a:bodyPr>
          <a:lstStyle/>
          <a:p>
            <a:pPr>
              <a:spcBef>
                <a:spcPct val="50000"/>
              </a:spcBef>
              <a:defRPr/>
            </a:pPr>
            <a:r>
              <a:rPr lang="zh-CN" altLang="en-US" sz="2400" b="1" dirty="0" smtClean="0">
                <a:solidFill>
                  <a:schemeClr val="bg1"/>
                </a:solidFill>
                <a:latin typeface="黑体" pitchFamily="49" charset="-122"/>
                <a:ea typeface="黑体" pitchFamily="49" charset="-122"/>
                <a:cs typeface="HY헤드라인M"/>
              </a:rPr>
              <a:t>大会主要成果</a:t>
            </a:r>
            <a:endParaRPr lang="zh-CN" altLang="en-US" sz="2400" b="1" dirty="0">
              <a:solidFill>
                <a:schemeClr val="bg1"/>
              </a:solidFill>
              <a:latin typeface="黑体" pitchFamily="49" charset="-122"/>
              <a:ea typeface="黑体" pitchFamily="49" charset="-122"/>
              <a:cs typeface="HY헤드라인M"/>
            </a:endParaRPr>
          </a:p>
        </p:txBody>
      </p:sp>
      <p:grpSp>
        <p:nvGrpSpPr>
          <p:cNvPr id="9" name="组合 24"/>
          <p:cNvGrpSpPr/>
          <p:nvPr/>
        </p:nvGrpSpPr>
        <p:grpSpPr>
          <a:xfrm>
            <a:off x="1537227" y="1357298"/>
            <a:ext cx="6249483" cy="659914"/>
            <a:chOff x="1380347" y="293322"/>
            <a:chExt cx="6249483" cy="656398"/>
          </a:xfrm>
        </p:grpSpPr>
        <p:grpSp>
          <p:nvGrpSpPr>
            <p:cNvPr id="10" name="组合 52"/>
            <p:cNvGrpSpPr/>
            <p:nvPr/>
          </p:nvGrpSpPr>
          <p:grpSpPr>
            <a:xfrm>
              <a:off x="1380347" y="293322"/>
              <a:ext cx="6249483" cy="656398"/>
              <a:chOff x="2030277" y="2696468"/>
              <a:chExt cx="6062404" cy="1272292"/>
            </a:xfrm>
          </p:grpSpPr>
          <p:sp>
            <p:nvSpPr>
              <p:cNvPr id="12" name="流程图: 手动输入 11"/>
              <p:cNvSpPr/>
              <p:nvPr/>
            </p:nvSpPr>
            <p:spPr>
              <a:xfrm rot="10800000" flipH="1">
                <a:off x="2030277" y="2696468"/>
                <a:ext cx="6062404" cy="1123963"/>
              </a:xfrm>
              <a:prstGeom prst="flowChartManualInput">
                <a:avLst/>
              </a:prstGeom>
              <a:solidFill>
                <a:srgbClr val="475F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流程图: 手动输入 12"/>
              <p:cNvSpPr/>
              <p:nvPr/>
            </p:nvSpPr>
            <p:spPr>
              <a:xfrm rot="10800000" flipH="1">
                <a:off x="2122963" y="2863717"/>
                <a:ext cx="5865227" cy="1105043"/>
              </a:xfrm>
              <a:prstGeom prst="flowChartManualInput">
                <a:avLst/>
              </a:prstGeom>
              <a:solidFill>
                <a:srgbClr val="E86B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矩形 10"/>
            <p:cNvSpPr/>
            <p:nvPr/>
          </p:nvSpPr>
          <p:spPr>
            <a:xfrm>
              <a:off x="1592454" y="381261"/>
              <a:ext cx="5973767" cy="397978"/>
            </a:xfrm>
            <a:prstGeom prst="rect">
              <a:avLst/>
            </a:prstGeom>
          </p:spPr>
          <p:txBody>
            <a:bodyPr wrap="square">
              <a:spAutoFit/>
            </a:bodyPr>
            <a:lstStyle/>
            <a:p>
              <a:r>
                <a:rPr lang="zh-CN" altLang="en-US" sz="2000" dirty="0" smtClean="0">
                  <a:solidFill>
                    <a:schemeClr val="bg1"/>
                  </a:solidFill>
                  <a:latin typeface="黑体" panose="02010609060101010101" pitchFamily="49" charset="-122"/>
                  <a:ea typeface="黑体" panose="02010609060101010101" pitchFamily="49" charset="-122"/>
                </a:rPr>
                <a:t>大会通过党的十九大报告</a:t>
              </a:r>
            </a:p>
          </p:txBody>
        </p:sp>
      </p:grpSp>
      <p:grpSp>
        <p:nvGrpSpPr>
          <p:cNvPr id="14" name="组合 24"/>
          <p:cNvGrpSpPr/>
          <p:nvPr/>
        </p:nvGrpSpPr>
        <p:grpSpPr>
          <a:xfrm>
            <a:off x="1537227" y="2071678"/>
            <a:ext cx="6249483" cy="659914"/>
            <a:chOff x="1380347" y="293322"/>
            <a:chExt cx="6249483" cy="656398"/>
          </a:xfrm>
        </p:grpSpPr>
        <p:grpSp>
          <p:nvGrpSpPr>
            <p:cNvPr id="15" name="组合 52"/>
            <p:cNvGrpSpPr/>
            <p:nvPr/>
          </p:nvGrpSpPr>
          <p:grpSpPr>
            <a:xfrm>
              <a:off x="1380347" y="293322"/>
              <a:ext cx="6249483" cy="656398"/>
              <a:chOff x="2030277" y="2696468"/>
              <a:chExt cx="6062404" cy="1272292"/>
            </a:xfrm>
          </p:grpSpPr>
          <p:sp>
            <p:nvSpPr>
              <p:cNvPr id="17" name="流程图: 手动输入 16"/>
              <p:cNvSpPr/>
              <p:nvPr/>
            </p:nvSpPr>
            <p:spPr>
              <a:xfrm rot="10800000" flipH="1">
                <a:off x="2030277" y="2696468"/>
                <a:ext cx="6062404" cy="1123963"/>
              </a:xfrm>
              <a:prstGeom prst="flowChartManualInput">
                <a:avLst/>
              </a:prstGeom>
              <a:solidFill>
                <a:srgbClr val="475F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流程图: 手动输入 17"/>
              <p:cNvSpPr/>
              <p:nvPr/>
            </p:nvSpPr>
            <p:spPr>
              <a:xfrm rot="10800000" flipH="1">
                <a:off x="2122963" y="2863717"/>
                <a:ext cx="5865227" cy="1105043"/>
              </a:xfrm>
              <a:prstGeom prst="flowChartManualInput">
                <a:avLst/>
              </a:prstGeom>
              <a:solidFill>
                <a:srgbClr val="E86B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p:cNvSpPr/>
            <p:nvPr/>
          </p:nvSpPr>
          <p:spPr>
            <a:xfrm>
              <a:off x="1592454" y="381261"/>
              <a:ext cx="5973767" cy="397978"/>
            </a:xfrm>
            <a:prstGeom prst="rect">
              <a:avLst/>
            </a:prstGeom>
          </p:spPr>
          <p:txBody>
            <a:bodyPr wrap="square">
              <a:spAutoFit/>
            </a:bodyPr>
            <a:lstStyle/>
            <a:p>
              <a:r>
                <a:rPr lang="zh-CN" altLang="en-US" sz="2000" dirty="0" smtClean="0">
                  <a:solidFill>
                    <a:schemeClr val="bg1"/>
                  </a:solidFill>
                  <a:latin typeface="黑体" panose="02010609060101010101" pitchFamily="49" charset="-122"/>
                  <a:ea typeface="黑体" panose="02010609060101010101" pitchFamily="49" charset="-122"/>
                </a:rPr>
                <a:t>大会通过中央纪律检查委员会工作报告</a:t>
              </a:r>
            </a:p>
          </p:txBody>
        </p:sp>
      </p:grpSp>
      <p:grpSp>
        <p:nvGrpSpPr>
          <p:cNvPr id="19" name="组合 24"/>
          <p:cNvGrpSpPr/>
          <p:nvPr/>
        </p:nvGrpSpPr>
        <p:grpSpPr>
          <a:xfrm>
            <a:off x="1571604" y="2786058"/>
            <a:ext cx="6249483" cy="659914"/>
            <a:chOff x="1380347" y="293322"/>
            <a:chExt cx="6249483" cy="656398"/>
          </a:xfrm>
        </p:grpSpPr>
        <p:grpSp>
          <p:nvGrpSpPr>
            <p:cNvPr id="20" name="组合 52"/>
            <p:cNvGrpSpPr/>
            <p:nvPr/>
          </p:nvGrpSpPr>
          <p:grpSpPr>
            <a:xfrm>
              <a:off x="1380347" y="293322"/>
              <a:ext cx="6249483" cy="656398"/>
              <a:chOff x="2030277" y="2696468"/>
              <a:chExt cx="6062404" cy="1272292"/>
            </a:xfrm>
          </p:grpSpPr>
          <p:sp>
            <p:nvSpPr>
              <p:cNvPr id="22" name="流程图: 手动输入 21"/>
              <p:cNvSpPr/>
              <p:nvPr/>
            </p:nvSpPr>
            <p:spPr>
              <a:xfrm rot="10800000" flipH="1">
                <a:off x="2030277" y="2696468"/>
                <a:ext cx="6062404" cy="1123963"/>
              </a:xfrm>
              <a:prstGeom prst="flowChartManualInput">
                <a:avLst/>
              </a:prstGeom>
              <a:solidFill>
                <a:srgbClr val="475F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流程图: 手动输入 22"/>
              <p:cNvSpPr/>
              <p:nvPr/>
            </p:nvSpPr>
            <p:spPr>
              <a:xfrm rot="10800000" flipH="1">
                <a:off x="2122963" y="2863717"/>
                <a:ext cx="5865227" cy="1105043"/>
              </a:xfrm>
              <a:prstGeom prst="flowChartManualInput">
                <a:avLst/>
              </a:prstGeom>
              <a:solidFill>
                <a:srgbClr val="E86B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矩形 20"/>
            <p:cNvSpPr/>
            <p:nvPr/>
          </p:nvSpPr>
          <p:spPr>
            <a:xfrm>
              <a:off x="1592454" y="381261"/>
              <a:ext cx="5973767" cy="397978"/>
            </a:xfrm>
            <a:prstGeom prst="rect">
              <a:avLst/>
            </a:prstGeom>
          </p:spPr>
          <p:txBody>
            <a:bodyPr wrap="square">
              <a:spAutoFit/>
            </a:bodyPr>
            <a:lstStyle/>
            <a:p>
              <a:r>
                <a:rPr lang="zh-CN" altLang="en-US" sz="2000" dirty="0" smtClean="0">
                  <a:solidFill>
                    <a:schemeClr val="bg1"/>
                  </a:solidFill>
                  <a:latin typeface="黑体" panose="02010609060101010101" pitchFamily="49" charset="-122"/>
                  <a:ea typeface="黑体" panose="02010609060101010101" pitchFamily="49" charset="-122"/>
                </a:rPr>
                <a:t>大会通过的党章修正案</a:t>
              </a:r>
            </a:p>
          </p:txBody>
        </p:sp>
      </p:grpSp>
      <p:grpSp>
        <p:nvGrpSpPr>
          <p:cNvPr id="24" name="组合 24"/>
          <p:cNvGrpSpPr/>
          <p:nvPr/>
        </p:nvGrpSpPr>
        <p:grpSpPr>
          <a:xfrm>
            <a:off x="1571604" y="3500438"/>
            <a:ext cx="6249483" cy="659914"/>
            <a:chOff x="1380347" y="293322"/>
            <a:chExt cx="6249483" cy="656398"/>
          </a:xfrm>
        </p:grpSpPr>
        <p:grpSp>
          <p:nvGrpSpPr>
            <p:cNvPr id="25" name="组合 52"/>
            <p:cNvGrpSpPr/>
            <p:nvPr/>
          </p:nvGrpSpPr>
          <p:grpSpPr>
            <a:xfrm>
              <a:off x="1380347" y="293322"/>
              <a:ext cx="6249483" cy="656398"/>
              <a:chOff x="2030277" y="2696468"/>
              <a:chExt cx="6062404" cy="1272292"/>
            </a:xfrm>
          </p:grpSpPr>
          <p:sp>
            <p:nvSpPr>
              <p:cNvPr id="27" name="流程图: 手动输入 26"/>
              <p:cNvSpPr/>
              <p:nvPr/>
            </p:nvSpPr>
            <p:spPr>
              <a:xfrm rot="10800000" flipH="1">
                <a:off x="2030277" y="2696468"/>
                <a:ext cx="6062404" cy="1123963"/>
              </a:xfrm>
              <a:prstGeom prst="flowChartManualInput">
                <a:avLst/>
              </a:prstGeom>
              <a:solidFill>
                <a:srgbClr val="475F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流程图: 手动输入 27"/>
              <p:cNvSpPr/>
              <p:nvPr/>
            </p:nvSpPr>
            <p:spPr>
              <a:xfrm rot="10800000" flipH="1">
                <a:off x="2122963" y="2863717"/>
                <a:ext cx="5865227" cy="1105043"/>
              </a:xfrm>
              <a:prstGeom prst="flowChartManualInput">
                <a:avLst/>
              </a:prstGeom>
              <a:solidFill>
                <a:srgbClr val="E86B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矩形 25"/>
            <p:cNvSpPr/>
            <p:nvPr/>
          </p:nvSpPr>
          <p:spPr>
            <a:xfrm>
              <a:off x="1592454" y="381261"/>
              <a:ext cx="5973767" cy="367364"/>
            </a:xfrm>
            <a:prstGeom prst="rect">
              <a:avLst/>
            </a:prstGeom>
          </p:spPr>
          <p:txBody>
            <a:bodyPr wrap="square">
              <a:spAutoFit/>
            </a:bodyPr>
            <a:lstStyle/>
            <a:p>
              <a:r>
                <a:rPr lang="zh-CN" altLang="en-US" dirty="0" smtClean="0">
                  <a:solidFill>
                    <a:schemeClr val="bg1"/>
                  </a:solidFill>
                  <a:latin typeface="黑体" panose="02010609060101010101" pitchFamily="49" charset="-122"/>
                  <a:ea typeface="黑体" panose="02010609060101010101" pitchFamily="49" charset="-122"/>
                </a:rPr>
                <a:t>大会选举产生十九届中央委员会、中央纪律检查委员会</a:t>
              </a:r>
            </a:p>
          </p:txBody>
        </p:sp>
      </p:grpSp>
      <p:grpSp>
        <p:nvGrpSpPr>
          <p:cNvPr id="29" name="组合 24"/>
          <p:cNvGrpSpPr/>
          <p:nvPr/>
        </p:nvGrpSpPr>
        <p:grpSpPr>
          <a:xfrm>
            <a:off x="1571604" y="4214818"/>
            <a:ext cx="6249483" cy="673185"/>
            <a:chOff x="1380347" y="293322"/>
            <a:chExt cx="6249483" cy="669598"/>
          </a:xfrm>
        </p:grpSpPr>
        <p:grpSp>
          <p:nvGrpSpPr>
            <p:cNvPr id="30" name="组合 52"/>
            <p:cNvGrpSpPr/>
            <p:nvPr/>
          </p:nvGrpSpPr>
          <p:grpSpPr>
            <a:xfrm>
              <a:off x="1380347" y="293322"/>
              <a:ext cx="6249483" cy="656398"/>
              <a:chOff x="2030277" y="2696468"/>
              <a:chExt cx="6062404" cy="1272292"/>
            </a:xfrm>
          </p:grpSpPr>
          <p:sp>
            <p:nvSpPr>
              <p:cNvPr id="32" name="流程图: 手动输入 31"/>
              <p:cNvSpPr/>
              <p:nvPr/>
            </p:nvSpPr>
            <p:spPr>
              <a:xfrm rot="10800000" flipH="1">
                <a:off x="2030277" y="2696468"/>
                <a:ext cx="6062404" cy="1123963"/>
              </a:xfrm>
              <a:prstGeom prst="flowChartManualInput">
                <a:avLst/>
              </a:prstGeom>
              <a:solidFill>
                <a:srgbClr val="475F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流程图: 手动输入 32"/>
              <p:cNvSpPr/>
              <p:nvPr/>
            </p:nvSpPr>
            <p:spPr>
              <a:xfrm rot="10800000" flipH="1">
                <a:off x="2122963" y="2863717"/>
                <a:ext cx="5865227" cy="1105043"/>
              </a:xfrm>
              <a:prstGeom prst="flowChartManualInput">
                <a:avLst/>
              </a:prstGeom>
              <a:solidFill>
                <a:srgbClr val="E86B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矩形 30"/>
            <p:cNvSpPr/>
            <p:nvPr/>
          </p:nvSpPr>
          <p:spPr>
            <a:xfrm>
              <a:off x="1592454" y="381261"/>
              <a:ext cx="5973767" cy="581659"/>
            </a:xfrm>
            <a:prstGeom prst="rect">
              <a:avLst/>
            </a:prstGeom>
          </p:spPr>
          <p:txBody>
            <a:bodyPr wrap="square">
              <a:spAutoFit/>
            </a:bodyPr>
            <a:lstStyle/>
            <a:p>
              <a:r>
                <a:rPr lang="zh-CN" altLang="en-US" sz="1600" dirty="0" smtClean="0">
                  <a:solidFill>
                    <a:schemeClr val="bg1"/>
                  </a:solidFill>
                  <a:latin typeface="黑体" panose="02010609060101010101" pitchFamily="49" charset="-122"/>
                  <a:ea typeface="黑体" panose="02010609060101010101" pitchFamily="49" charset="-122"/>
                </a:rPr>
                <a:t>选举了中央政治局委员、中央政治局常务委员会委员、中央委员会总书记</a:t>
              </a:r>
            </a:p>
          </p:txBody>
        </p:sp>
      </p:grpSp>
      <p:grpSp>
        <p:nvGrpSpPr>
          <p:cNvPr id="34" name="组合 24"/>
          <p:cNvGrpSpPr/>
          <p:nvPr/>
        </p:nvGrpSpPr>
        <p:grpSpPr>
          <a:xfrm>
            <a:off x="1571604" y="4898955"/>
            <a:ext cx="6249483" cy="659914"/>
            <a:chOff x="1380347" y="293322"/>
            <a:chExt cx="6249483" cy="656398"/>
          </a:xfrm>
        </p:grpSpPr>
        <p:grpSp>
          <p:nvGrpSpPr>
            <p:cNvPr id="35" name="组合 52"/>
            <p:cNvGrpSpPr/>
            <p:nvPr/>
          </p:nvGrpSpPr>
          <p:grpSpPr>
            <a:xfrm>
              <a:off x="1380347" y="293322"/>
              <a:ext cx="6249483" cy="656398"/>
              <a:chOff x="2030277" y="2696468"/>
              <a:chExt cx="6062404" cy="1272292"/>
            </a:xfrm>
          </p:grpSpPr>
          <p:sp>
            <p:nvSpPr>
              <p:cNvPr id="37" name="流程图: 手动输入 36"/>
              <p:cNvSpPr/>
              <p:nvPr/>
            </p:nvSpPr>
            <p:spPr>
              <a:xfrm rot="10800000" flipH="1">
                <a:off x="2030277" y="2696468"/>
                <a:ext cx="6062404" cy="1123963"/>
              </a:xfrm>
              <a:prstGeom prst="flowChartManualInput">
                <a:avLst/>
              </a:prstGeom>
              <a:solidFill>
                <a:srgbClr val="475F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流程图: 手动输入 37"/>
              <p:cNvSpPr/>
              <p:nvPr/>
            </p:nvSpPr>
            <p:spPr>
              <a:xfrm rot="10800000" flipH="1">
                <a:off x="2122963" y="2863717"/>
                <a:ext cx="5865227" cy="1105043"/>
              </a:xfrm>
              <a:prstGeom prst="flowChartManualInput">
                <a:avLst/>
              </a:prstGeom>
              <a:solidFill>
                <a:srgbClr val="E86B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矩形 35"/>
            <p:cNvSpPr/>
            <p:nvPr/>
          </p:nvSpPr>
          <p:spPr>
            <a:xfrm>
              <a:off x="1592454" y="381261"/>
              <a:ext cx="5973767" cy="336750"/>
            </a:xfrm>
            <a:prstGeom prst="rect">
              <a:avLst/>
            </a:prstGeom>
          </p:spPr>
          <p:txBody>
            <a:bodyPr wrap="square">
              <a:spAutoFit/>
            </a:bodyPr>
            <a:lstStyle/>
            <a:p>
              <a:r>
                <a:rPr lang="zh-CN" altLang="en-US" sz="1600" dirty="0" smtClean="0">
                  <a:solidFill>
                    <a:schemeClr val="bg1"/>
                  </a:solidFill>
                  <a:latin typeface="黑体" panose="02010609060101010101" pitchFamily="49" charset="-122"/>
                  <a:ea typeface="黑体" panose="02010609060101010101" pitchFamily="49" charset="-122"/>
                </a:rPr>
                <a:t>通过了中央书记处成员，决定了中央军事委员会组成人员</a:t>
              </a:r>
            </a:p>
          </p:txBody>
        </p:sp>
      </p:grpSp>
      <p:grpSp>
        <p:nvGrpSpPr>
          <p:cNvPr id="39" name="组合 24"/>
          <p:cNvGrpSpPr/>
          <p:nvPr/>
        </p:nvGrpSpPr>
        <p:grpSpPr>
          <a:xfrm>
            <a:off x="1571604" y="5572140"/>
            <a:ext cx="6249483" cy="673185"/>
            <a:chOff x="1380347" y="293322"/>
            <a:chExt cx="6249483" cy="669598"/>
          </a:xfrm>
        </p:grpSpPr>
        <p:grpSp>
          <p:nvGrpSpPr>
            <p:cNvPr id="40" name="组合 52"/>
            <p:cNvGrpSpPr/>
            <p:nvPr/>
          </p:nvGrpSpPr>
          <p:grpSpPr>
            <a:xfrm>
              <a:off x="1380347" y="293322"/>
              <a:ext cx="6249483" cy="656398"/>
              <a:chOff x="2030277" y="2696468"/>
              <a:chExt cx="6062404" cy="1272292"/>
            </a:xfrm>
          </p:grpSpPr>
          <p:sp>
            <p:nvSpPr>
              <p:cNvPr id="42" name="流程图: 手动输入 41"/>
              <p:cNvSpPr/>
              <p:nvPr/>
            </p:nvSpPr>
            <p:spPr>
              <a:xfrm rot="10800000" flipH="1">
                <a:off x="2030277" y="2696468"/>
                <a:ext cx="6062404" cy="1123963"/>
              </a:xfrm>
              <a:prstGeom prst="flowChartManualInput">
                <a:avLst/>
              </a:prstGeom>
              <a:solidFill>
                <a:srgbClr val="475F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流程图: 手动输入 42"/>
              <p:cNvSpPr/>
              <p:nvPr/>
            </p:nvSpPr>
            <p:spPr>
              <a:xfrm rot="10800000" flipH="1">
                <a:off x="2122963" y="2863717"/>
                <a:ext cx="5865227" cy="1105043"/>
              </a:xfrm>
              <a:prstGeom prst="flowChartManualInput">
                <a:avLst/>
              </a:prstGeom>
              <a:solidFill>
                <a:srgbClr val="E86B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矩形 40"/>
            <p:cNvSpPr/>
            <p:nvPr/>
          </p:nvSpPr>
          <p:spPr>
            <a:xfrm>
              <a:off x="1592454" y="381261"/>
              <a:ext cx="5973767" cy="581659"/>
            </a:xfrm>
            <a:prstGeom prst="rect">
              <a:avLst/>
            </a:prstGeom>
          </p:spPr>
          <p:txBody>
            <a:bodyPr wrap="square">
              <a:spAutoFit/>
            </a:bodyPr>
            <a:lstStyle/>
            <a:p>
              <a:r>
                <a:rPr lang="zh-CN" altLang="en-US" sz="1600" dirty="0" smtClean="0">
                  <a:solidFill>
                    <a:schemeClr val="bg1"/>
                  </a:solidFill>
                  <a:latin typeface="黑体" panose="02010609060101010101" pitchFamily="49" charset="-122"/>
                  <a:ea typeface="黑体" panose="02010609060101010101" pitchFamily="49" charset="-122"/>
                </a:rPr>
                <a:t>批准了十九届中央纪律检查委员会书记、副书记和常务委员会委员人选</a:t>
              </a:r>
            </a:p>
          </p:txBody>
        </p:sp>
      </p:grpSp>
      <p:grpSp>
        <p:nvGrpSpPr>
          <p:cNvPr id="44" name="组合 24"/>
          <p:cNvGrpSpPr/>
          <p:nvPr/>
        </p:nvGrpSpPr>
        <p:grpSpPr>
          <a:xfrm>
            <a:off x="1571604" y="6256277"/>
            <a:ext cx="6249483" cy="659914"/>
            <a:chOff x="1380347" y="293322"/>
            <a:chExt cx="6249483" cy="656398"/>
          </a:xfrm>
        </p:grpSpPr>
        <p:grpSp>
          <p:nvGrpSpPr>
            <p:cNvPr id="45" name="组合 52"/>
            <p:cNvGrpSpPr/>
            <p:nvPr/>
          </p:nvGrpSpPr>
          <p:grpSpPr>
            <a:xfrm>
              <a:off x="1380347" y="293322"/>
              <a:ext cx="6249483" cy="656398"/>
              <a:chOff x="2030277" y="2696468"/>
              <a:chExt cx="6062404" cy="1272292"/>
            </a:xfrm>
          </p:grpSpPr>
          <p:sp>
            <p:nvSpPr>
              <p:cNvPr id="47" name="流程图: 手动输入 46"/>
              <p:cNvSpPr/>
              <p:nvPr/>
            </p:nvSpPr>
            <p:spPr>
              <a:xfrm rot="10800000" flipH="1">
                <a:off x="2030277" y="2696468"/>
                <a:ext cx="6062404" cy="1123963"/>
              </a:xfrm>
              <a:prstGeom prst="flowChartManualInput">
                <a:avLst/>
              </a:prstGeom>
              <a:solidFill>
                <a:srgbClr val="475F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流程图: 手动输入 47"/>
              <p:cNvSpPr/>
              <p:nvPr/>
            </p:nvSpPr>
            <p:spPr>
              <a:xfrm rot="10800000" flipH="1">
                <a:off x="2122963" y="2863717"/>
                <a:ext cx="5865227" cy="1105043"/>
              </a:xfrm>
              <a:prstGeom prst="flowChartManualInput">
                <a:avLst/>
              </a:prstGeom>
              <a:solidFill>
                <a:srgbClr val="E86B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6" name="矩形 45"/>
            <p:cNvSpPr/>
            <p:nvPr/>
          </p:nvSpPr>
          <p:spPr>
            <a:xfrm>
              <a:off x="1592454" y="381261"/>
              <a:ext cx="5973767" cy="336750"/>
            </a:xfrm>
            <a:prstGeom prst="rect">
              <a:avLst/>
            </a:prstGeom>
          </p:spPr>
          <p:txBody>
            <a:bodyPr wrap="square">
              <a:spAutoFit/>
            </a:bodyPr>
            <a:lstStyle/>
            <a:p>
              <a:r>
                <a:rPr lang="zh-CN" altLang="en-US" sz="1600" dirty="0" smtClean="0">
                  <a:solidFill>
                    <a:schemeClr val="bg1"/>
                  </a:solidFill>
                  <a:latin typeface="黑体" panose="02010609060101010101" pitchFamily="49" charset="-122"/>
                  <a:ea typeface="黑体" panose="02010609060101010101" pitchFamily="49" charset="-122"/>
                </a:rPr>
                <a:t>选举产生了以习近平同志为核心的新一届中央领导集体</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Left)">
                                      <p:cBhvr>
                                        <p:cTn id="7" dur="500"/>
                                        <p:tgtEl>
                                          <p:spTgt spid="2"/>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slide(fromLeft)">
                                      <p:cBhvr>
                                        <p:cTn id="11" dur="500"/>
                                        <p:tgtEl>
                                          <p:spTgt spid="8"/>
                                        </p:tgtEl>
                                      </p:cBhvr>
                                    </p:animEffect>
                                  </p:childTnLst>
                                </p:cTn>
                              </p:par>
                              <p:par>
                                <p:cTn id="12" presetID="47" presetClass="entr" presetSubtype="0" fill="hold"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par>
                                <p:cTn id="17" presetID="47" presetClass="entr" presetSubtype="0"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1000"/>
                                        <p:tgtEl>
                                          <p:spTgt spid="14"/>
                                        </p:tgtEl>
                                      </p:cBhvr>
                                    </p:animEffect>
                                    <p:anim calcmode="lin" valueType="num">
                                      <p:cBhvr>
                                        <p:cTn id="20" dur="1000" fill="hold"/>
                                        <p:tgtEl>
                                          <p:spTgt spid="14"/>
                                        </p:tgtEl>
                                        <p:attrNameLst>
                                          <p:attrName>ppt_x</p:attrName>
                                        </p:attrNameLst>
                                      </p:cBhvr>
                                      <p:tavLst>
                                        <p:tav tm="0">
                                          <p:val>
                                            <p:strVal val="#ppt_x"/>
                                          </p:val>
                                        </p:tav>
                                        <p:tav tm="100000">
                                          <p:val>
                                            <p:strVal val="#ppt_x"/>
                                          </p:val>
                                        </p:tav>
                                      </p:tavLst>
                                    </p:anim>
                                    <p:anim calcmode="lin" valueType="num">
                                      <p:cBhvr>
                                        <p:cTn id="21" dur="1000" fill="hold"/>
                                        <p:tgtEl>
                                          <p:spTgt spid="14"/>
                                        </p:tgtEl>
                                        <p:attrNameLst>
                                          <p:attrName>ppt_y</p:attrName>
                                        </p:attrNameLst>
                                      </p:cBhvr>
                                      <p:tavLst>
                                        <p:tav tm="0">
                                          <p:val>
                                            <p:strVal val="#ppt_y-.1"/>
                                          </p:val>
                                        </p:tav>
                                        <p:tav tm="100000">
                                          <p:val>
                                            <p:strVal val="#ppt_y"/>
                                          </p:val>
                                        </p:tav>
                                      </p:tavLst>
                                    </p:anim>
                                  </p:childTnLst>
                                </p:cTn>
                              </p:par>
                              <p:par>
                                <p:cTn id="22" presetID="47" presetClass="entr" presetSubtype="0" fill="hold" nodeType="with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fade">
                                      <p:cBhvr>
                                        <p:cTn id="24" dur="1000"/>
                                        <p:tgtEl>
                                          <p:spTgt spid="19"/>
                                        </p:tgtEl>
                                      </p:cBhvr>
                                    </p:animEffect>
                                    <p:anim calcmode="lin" valueType="num">
                                      <p:cBhvr>
                                        <p:cTn id="25" dur="1000" fill="hold"/>
                                        <p:tgtEl>
                                          <p:spTgt spid="19"/>
                                        </p:tgtEl>
                                        <p:attrNameLst>
                                          <p:attrName>ppt_x</p:attrName>
                                        </p:attrNameLst>
                                      </p:cBhvr>
                                      <p:tavLst>
                                        <p:tav tm="0">
                                          <p:val>
                                            <p:strVal val="#ppt_x"/>
                                          </p:val>
                                        </p:tav>
                                        <p:tav tm="100000">
                                          <p:val>
                                            <p:strVal val="#ppt_x"/>
                                          </p:val>
                                        </p:tav>
                                      </p:tavLst>
                                    </p:anim>
                                    <p:anim calcmode="lin" valueType="num">
                                      <p:cBhvr>
                                        <p:cTn id="26" dur="1000" fill="hold"/>
                                        <p:tgtEl>
                                          <p:spTgt spid="19"/>
                                        </p:tgtEl>
                                        <p:attrNameLst>
                                          <p:attrName>ppt_y</p:attrName>
                                        </p:attrNameLst>
                                      </p:cBhvr>
                                      <p:tavLst>
                                        <p:tav tm="0">
                                          <p:val>
                                            <p:strVal val="#ppt_y-.1"/>
                                          </p:val>
                                        </p:tav>
                                        <p:tav tm="100000">
                                          <p:val>
                                            <p:strVal val="#ppt_y"/>
                                          </p:val>
                                        </p:tav>
                                      </p:tavLst>
                                    </p:anim>
                                  </p:childTnLst>
                                </p:cTn>
                              </p:par>
                              <p:par>
                                <p:cTn id="27" presetID="47" presetClass="entr" presetSubtype="0" fill="hold" nodeType="with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fade">
                                      <p:cBhvr>
                                        <p:cTn id="29" dur="1000"/>
                                        <p:tgtEl>
                                          <p:spTgt spid="24"/>
                                        </p:tgtEl>
                                      </p:cBhvr>
                                    </p:animEffect>
                                    <p:anim calcmode="lin" valueType="num">
                                      <p:cBhvr>
                                        <p:cTn id="30" dur="1000" fill="hold"/>
                                        <p:tgtEl>
                                          <p:spTgt spid="24"/>
                                        </p:tgtEl>
                                        <p:attrNameLst>
                                          <p:attrName>ppt_x</p:attrName>
                                        </p:attrNameLst>
                                      </p:cBhvr>
                                      <p:tavLst>
                                        <p:tav tm="0">
                                          <p:val>
                                            <p:strVal val="#ppt_x"/>
                                          </p:val>
                                        </p:tav>
                                        <p:tav tm="100000">
                                          <p:val>
                                            <p:strVal val="#ppt_x"/>
                                          </p:val>
                                        </p:tav>
                                      </p:tavLst>
                                    </p:anim>
                                    <p:anim calcmode="lin" valueType="num">
                                      <p:cBhvr>
                                        <p:cTn id="31" dur="1000" fill="hold"/>
                                        <p:tgtEl>
                                          <p:spTgt spid="24"/>
                                        </p:tgtEl>
                                        <p:attrNameLst>
                                          <p:attrName>ppt_y</p:attrName>
                                        </p:attrNameLst>
                                      </p:cBhvr>
                                      <p:tavLst>
                                        <p:tav tm="0">
                                          <p:val>
                                            <p:strVal val="#ppt_y-.1"/>
                                          </p:val>
                                        </p:tav>
                                        <p:tav tm="100000">
                                          <p:val>
                                            <p:strVal val="#ppt_y"/>
                                          </p:val>
                                        </p:tav>
                                      </p:tavLst>
                                    </p:anim>
                                  </p:childTnLst>
                                </p:cTn>
                              </p:par>
                              <p:par>
                                <p:cTn id="32" presetID="47" presetClass="entr" presetSubtype="0" fill="hold" nodeType="withEffect">
                                  <p:stCondLst>
                                    <p:cond delay="0"/>
                                  </p:stCondLst>
                                  <p:childTnLst>
                                    <p:set>
                                      <p:cBhvr>
                                        <p:cTn id="33" dur="1" fill="hold">
                                          <p:stCondLst>
                                            <p:cond delay="0"/>
                                          </p:stCondLst>
                                        </p:cTn>
                                        <p:tgtEl>
                                          <p:spTgt spid="29"/>
                                        </p:tgtEl>
                                        <p:attrNameLst>
                                          <p:attrName>style.visibility</p:attrName>
                                        </p:attrNameLst>
                                      </p:cBhvr>
                                      <p:to>
                                        <p:strVal val="visible"/>
                                      </p:to>
                                    </p:set>
                                    <p:animEffect transition="in" filter="fade">
                                      <p:cBhvr>
                                        <p:cTn id="34" dur="1000"/>
                                        <p:tgtEl>
                                          <p:spTgt spid="29"/>
                                        </p:tgtEl>
                                      </p:cBhvr>
                                    </p:animEffect>
                                    <p:anim calcmode="lin" valueType="num">
                                      <p:cBhvr>
                                        <p:cTn id="35" dur="1000" fill="hold"/>
                                        <p:tgtEl>
                                          <p:spTgt spid="29"/>
                                        </p:tgtEl>
                                        <p:attrNameLst>
                                          <p:attrName>ppt_x</p:attrName>
                                        </p:attrNameLst>
                                      </p:cBhvr>
                                      <p:tavLst>
                                        <p:tav tm="0">
                                          <p:val>
                                            <p:strVal val="#ppt_x"/>
                                          </p:val>
                                        </p:tav>
                                        <p:tav tm="100000">
                                          <p:val>
                                            <p:strVal val="#ppt_x"/>
                                          </p:val>
                                        </p:tav>
                                      </p:tavLst>
                                    </p:anim>
                                    <p:anim calcmode="lin" valueType="num">
                                      <p:cBhvr>
                                        <p:cTn id="36" dur="1000" fill="hold"/>
                                        <p:tgtEl>
                                          <p:spTgt spid="29"/>
                                        </p:tgtEl>
                                        <p:attrNameLst>
                                          <p:attrName>ppt_y</p:attrName>
                                        </p:attrNameLst>
                                      </p:cBhvr>
                                      <p:tavLst>
                                        <p:tav tm="0">
                                          <p:val>
                                            <p:strVal val="#ppt_y-.1"/>
                                          </p:val>
                                        </p:tav>
                                        <p:tav tm="100000">
                                          <p:val>
                                            <p:strVal val="#ppt_y"/>
                                          </p:val>
                                        </p:tav>
                                      </p:tavLst>
                                    </p:anim>
                                  </p:childTnLst>
                                </p:cTn>
                              </p:par>
                              <p:par>
                                <p:cTn id="37" presetID="47" presetClass="entr" presetSubtype="0" fill="hold" nodeType="withEffect">
                                  <p:stCondLst>
                                    <p:cond delay="0"/>
                                  </p:stCondLst>
                                  <p:childTnLst>
                                    <p:set>
                                      <p:cBhvr>
                                        <p:cTn id="38" dur="1" fill="hold">
                                          <p:stCondLst>
                                            <p:cond delay="0"/>
                                          </p:stCondLst>
                                        </p:cTn>
                                        <p:tgtEl>
                                          <p:spTgt spid="34"/>
                                        </p:tgtEl>
                                        <p:attrNameLst>
                                          <p:attrName>style.visibility</p:attrName>
                                        </p:attrNameLst>
                                      </p:cBhvr>
                                      <p:to>
                                        <p:strVal val="visible"/>
                                      </p:to>
                                    </p:set>
                                    <p:animEffect transition="in" filter="fade">
                                      <p:cBhvr>
                                        <p:cTn id="39" dur="1000"/>
                                        <p:tgtEl>
                                          <p:spTgt spid="34"/>
                                        </p:tgtEl>
                                      </p:cBhvr>
                                    </p:animEffect>
                                    <p:anim calcmode="lin" valueType="num">
                                      <p:cBhvr>
                                        <p:cTn id="40" dur="1000" fill="hold"/>
                                        <p:tgtEl>
                                          <p:spTgt spid="34"/>
                                        </p:tgtEl>
                                        <p:attrNameLst>
                                          <p:attrName>ppt_x</p:attrName>
                                        </p:attrNameLst>
                                      </p:cBhvr>
                                      <p:tavLst>
                                        <p:tav tm="0">
                                          <p:val>
                                            <p:strVal val="#ppt_x"/>
                                          </p:val>
                                        </p:tav>
                                        <p:tav tm="100000">
                                          <p:val>
                                            <p:strVal val="#ppt_x"/>
                                          </p:val>
                                        </p:tav>
                                      </p:tavLst>
                                    </p:anim>
                                    <p:anim calcmode="lin" valueType="num">
                                      <p:cBhvr>
                                        <p:cTn id="41" dur="1000" fill="hold"/>
                                        <p:tgtEl>
                                          <p:spTgt spid="34"/>
                                        </p:tgtEl>
                                        <p:attrNameLst>
                                          <p:attrName>ppt_y</p:attrName>
                                        </p:attrNameLst>
                                      </p:cBhvr>
                                      <p:tavLst>
                                        <p:tav tm="0">
                                          <p:val>
                                            <p:strVal val="#ppt_y-.1"/>
                                          </p:val>
                                        </p:tav>
                                        <p:tav tm="100000">
                                          <p:val>
                                            <p:strVal val="#ppt_y"/>
                                          </p:val>
                                        </p:tav>
                                      </p:tavLst>
                                    </p:anim>
                                  </p:childTnLst>
                                </p:cTn>
                              </p:par>
                              <p:par>
                                <p:cTn id="42" presetID="47" presetClass="entr" presetSubtype="0" fill="hold" nodeType="withEffect">
                                  <p:stCondLst>
                                    <p:cond delay="0"/>
                                  </p:stCondLst>
                                  <p:childTnLst>
                                    <p:set>
                                      <p:cBhvr>
                                        <p:cTn id="43" dur="1" fill="hold">
                                          <p:stCondLst>
                                            <p:cond delay="0"/>
                                          </p:stCondLst>
                                        </p:cTn>
                                        <p:tgtEl>
                                          <p:spTgt spid="39"/>
                                        </p:tgtEl>
                                        <p:attrNameLst>
                                          <p:attrName>style.visibility</p:attrName>
                                        </p:attrNameLst>
                                      </p:cBhvr>
                                      <p:to>
                                        <p:strVal val="visible"/>
                                      </p:to>
                                    </p:set>
                                    <p:animEffect transition="in" filter="fade">
                                      <p:cBhvr>
                                        <p:cTn id="44" dur="1000"/>
                                        <p:tgtEl>
                                          <p:spTgt spid="39"/>
                                        </p:tgtEl>
                                      </p:cBhvr>
                                    </p:animEffect>
                                    <p:anim calcmode="lin" valueType="num">
                                      <p:cBhvr>
                                        <p:cTn id="45" dur="1000" fill="hold"/>
                                        <p:tgtEl>
                                          <p:spTgt spid="39"/>
                                        </p:tgtEl>
                                        <p:attrNameLst>
                                          <p:attrName>ppt_x</p:attrName>
                                        </p:attrNameLst>
                                      </p:cBhvr>
                                      <p:tavLst>
                                        <p:tav tm="0">
                                          <p:val>
                                            <p:strVal val="#ppt_x"/>
                                          </p:val>
                                        </p:tav>
                                        <p:tav tm="100000">
                                          <p:val>
                                            <p:strVal val="#ppt_x"/>
                                          </p:val>
                                        </p:tav>
                                      </p:tavLst>
                                    </p:anim>
                                    <p:anim calcmode="lin" valueType="num">
                                      <p:cBhvr>
                                        <p:cTn id="46" dur="1000" fill="hold"/>
                                        <p:tgtEl>
                                          <p:spTgt spid="39"/>
                                        </p:tgtEl>
                                        <p:attrNameLst>
                                          <p:attrName>ppt_y</p:attrName>
                                        </p:attrNameLst>
                                      </p:cBhvr>
                                      <p:tavLst>
                                        <p:tav tm="0">
                                          <p:val>
                                            <p:strVal val="#ppt_y-.1"/>
                                          </p:val>
                                        </p:tav>
                                        <p:tav tm="100000">
                                          <p:val>
                                            <p:strVal val="#ppt_y"/>
                                          </p:val>
                                        </p:tav>
                                      </p:tavLst>
                                    </p:anim>
                                  </p:childTnLst>
                                </p:cTn>
                              </p:par>
                              <p:par>
                                <p:cTn id="47" presetID="47" presetClass="entr" presetSubtype="0" fill="hold" nodeType="withEffect">
                                  <p:stCondLst>
                                    <p:cond delay="0"/>
                                  </p:stCondLst>
                                  <p:childTnLst>
                                    <p:set>
                                      <p:cBhvr>
                                        <p:cTn id="48" dur="1" fill="hold">
                                          <p:stCondLst>
                                            <p:cond delay="0"/>
                                          </p:stCondLst>
                                        </p:cTn>
                                        <p:tgtEl>
                                          <p:spTgt spid="44"/>
                                        </p:tgtEl>
                                        <p:attrNameLst>
                                          <p:attrName>style.visibility</p:attrName>
                                        </p:attrNameLst>
                                      </p:cBhvr>
                                      <p:to>
                                        <p:strVal val="visible"/>
                                      </p:to>
                                    </p:set>
                                    <p:animEffect transition="in" filter="fade">
                                      <p:cBhvr>
                                        <p:cTn id="49" dur="1000"/>
                                        <p:tgtEl>
                                          <p:spTgt spid="44"/>
                                        </p:tgtEl>
                                      </p:cBhvr>
                                    </p:animEffect>
                                    <p:anim calcmode="lin" valueType="num">
                                      <p:cBhvr>
                                        <p:cTn id="50" dur="1000" fill="hold"/>
                                        <p:tgtEl>
                                          <p:spTgt spid="44"/>
                                        </p:tgtEl>
                                        <p:attrNameLst>
                                          <p:attrName>ppt_x</p:attrName>
                                        </p:attrNameLst>
                                      </p:cBhvr>
                                      <p:tavLst>
                                        <p:tav tm="0">
                                          <p:val>
                                            <p:strVal val="#ppt_x"/>
                                          </p:val>
                                        </p:tav>
                                        <p:tav tm="100000">
                                          <p:val>
                                            <p:strVal val="#ppt_x"/>
                                          </p:val>
                                        </p:tav>
                                      </p:tavLst>
                                    </p:anim>
                                    <p:anim calcmode="lin" valueType="num">
                                      <p:cBhvr>
                                        <p:cTn id="51"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theme/theme1.xml><?xml version="1.0" encoding="utf-8"?>
<a:theme xmlns:a="http://schemas.openxmlformats.org/drawingml/2006/main" name="问号">
  <a:themeElements>
    <a:clrScheme name="问号">
      <a:dk1>
        <a:srgbClr val="000000"/>
      </a:dk1>
      <a:lt1>
        <a:srgbClr val="FFFFFF"/>
      </a:lt1>
      <a:dk2>
        <a:srgbClr val="000000"/>
      </a:dk2>
      <a:lt2>
        <a:srgbClr val="B2B2B2"/>
      </a:lt2>
      <a:accent1>
        <a:srgbClr val="FF0517"/>
      </a:accent1>
      <a:accent2>
        <a:srgbClr val="BC000D"/>
      </a:accent2>
      <a:accent3>
        <a:srgbClr val="FFFFFF"/>
      </a:accent3>
      <a:accent4>
        <a:srgbClr val="000000"/>
      </a:accent4>
      <a:accent5>
        <a:srgbClr val="FFAAAB"/>
      </a:accent5>
      <a:accent6>
        <a:srgbClr val="AA000B"/>
      </a:accent6>
      <a:hlink>
        <a:srgbClr val="3A0004"/>
      </a:hlink>
      <a:folHlink>
        <a:srgbClr val="FF3B3B"/>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问号">
  <a:themeElements>
    <a:clrScheme name="问号">
      <a:dk1>
        <a:srgbClr val="000000"/>
      </a:dk1>
      <a:lt1>
        <a:srgbClr val="FFFFFF"/>
      </a:lt1>
      <a:dk2>
        <a:srgbClr val="000000"/>
      </a:dk2>
      <a:lt2>
        <a:srgbClr val="B2B2B2"/>
      </a:lt2>
      <a:accent1>
        <a:srgbClr val="FF0517"/>
      </a:accent1>
      <a:accent2>
        <a:srgbClr val="BC000D"/>
      </a:accent2>
      <a:accent3>
        <a:srgbClr val="FFFFFF"/>
      </a:accent3>
      <a:accent4>
        <a:srgbClr val="000000"/>
      </a:accent4>
      <a:accent5>
        <a:srgbClr val="FFAAAB"/>
      </a:accent5>
      <a:accent6>
        <a:srgbClr val="AA000B"/>
      </a:accent6>
      <a:hlink>
        <a:srgbClr val="3A0004"/>
      </a:hlink>
      <a:folHlink>
        <a:srgbClr val="FF3B3B"/>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C7EDCC"/>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4466</TotalTime>
  <Words>1465</Words>
  <Application>Microsoft Office PowerPoint</Application>
  <PresentationFormat>全屏显示(4:3)</PresentationFormat>
  <Paragraphs>164</Paragraphs>
  <Slides>45</Slides>
  <Notes>1</Notes>
  <HiddenSlides>0</HiddenSlides>
  <MMClips>1</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45</vt:i4>
      </vt:variant>
    </vt:vector>
  </HeadingPairs>
  <TitlesOfParts>
    <vt:vector size="59" baseType="lpstr">
      <vt:lpstr>Arial</vt:lpstr>
      <vt:lpstr>宋体</vt:lpstr>
      <vt:lpstr>黑体</vt:lpstr>
      <vt:lpstr>HY헤드라인M</vt:lpstr>
      <vt:lpstr>Calibri</vt:lpstr>
      <vt:lpstr>微软雅黑</vt:lpstr>
      <vt:lpstr>Lato Regular</vt:lpstr>
      <vt:lpstr>Wingdings</vt:lpstr>
      <vt:lpstr>冬青黑体简体中文 W6</vt:lpstr>
      <vt:lpstr>华文楷体</vt:lpstr>
      <vt:lpstr>楷体-简</vt:lpstr>
      <vt:lpstr>华文细黑</vt:lpstr>
      <vt:lpstr>问号</vt:lpstr>
      <vt:lpstr>1_问号</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问号</dc:title>
  <dc:subject>问号</dc:subject>
  <dc:creator>lxym148</dc:creator>
  <cp:keywords>问号</cp:keywords>
  <cp:lastModifiedBy>admin</cp:lastModifiedBy>
  <cp:revision>376</cp:revision>
  <dcterms:modified xsi:type="dcterms:W3CDTF">2017-10-28T01:33:21Z</dcterms:modified>
</cp:coreProperties>
</file>